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drawing5.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15" r:id="rId3"/>
    <p:sldId id="257" r:id="rId4"/>
    <p:sldId id="258" r:id="rId5"/>
    <p:sldId id="259" r:id="rId6"/>
    <p:sldId id="262" r:id="rId7"/>
    <p:sldId id="260" r:id="rId8"/>
    <p:sldId id="261" r:id="rId9"/>
    <p:sldId id="263" r:id="rId10"/>
    <p:sldId id="264" r:id="rId11"/>
    <p:sldId id="265" r:id="rId12"/>
    <p:sldId id="266" r:id="rId13"/>
    <p:sldId id="267" r:id="rId14"/>
    <p:sldId id="268" r:id="rId15"/>
    <p:sldId id="269" r:id="rId16"/>
    <p:sldId id="270" r:id="rId17"/>
    <p:sldId id="276" r:id="rId18"/>
    <p:sldId id="271" r:id="rId19"/>
    <p:sldId id="274" r:id="rId20"/>
    <p:sldId id="275" r:id="rId21"/>
    <p:sldId id="272" r:id="rId22"/>
    <p:sldId id="273" r:id="rId23"/>
    <p:sldId id="277" r:id="rId24"/>
    <p:sldId id="279" r:id="rId25"/>
    <p:sldId id="285" r:id="rId26"/>
    <p:sldId id="280" r:id="rId27"/>
    <p:sldId id="281" r:id="rId28"/>
    <p:sldId id="288" r:id="rId29"/>
    <p:sldId id="286" r:id="rId30"/>
    <p:sldId id="282" r:id="rId31"/>
    <p:sldId id="290" r:id="rId32"/>
    <p:sldId id="292" r:id="rId33"/>
    <p:sldId id="284" r:id="rId34"/>
    <p:sldId id="298" r:id="rId35"/>
    <p:sldId id="293" r:id="rId36"/>
    <p:sldId id="295" r:id="rId37"/>
    <p:sldId id="301" r:id="rId38"/>
    <p:sldId id="303" r:id="rId39"/>
    <p:sldId id="302" r:id="rId40"/>
    <p:sldId id="305" r:id="rId41"/>
    <p:sldId id="300" r:id="rId42"/>
    <p:sldId id="306" r:id="rId43"/>
    <p:sldId id="307" r:id="rId44"/>
    <p:sldId id="308" r:id="rId45"/>
    <p:sldId id="309" r:id="rId46"/>
    <p:sldId id="310" r:id="rId47"/>
    <p:sldId id="311" r:id="rId48"/>
    <p:sldId id="313" r:id="rId49"/>
    <p:sldId id="31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27" autoAdjust="0"/>
    <p:restoredTop sz="94660"/>
  </p:normalViewPr>
  <p:slideViewPr>
    <p:cSldViewPr>
      <p:cViewPr>
        <p:scale>
          <a:sx n="70" d="100"/>
          <a:sy n="70" d="100"/>
        </p:scale>
        <p:origin x="-1356" y="-16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5B843-3648-442E-A84D-DE6BB3F346A5}" type="doc">
      <dgm:prSet loTypeId="urn:microsoft.com/office/officeart/2005/8/layout/hierarchy1" loCatId="hierarchy" qsTypeId="urn:microsoft.com/office/officeart/2005/8/quickstyle/3d1" qsCatId="3D" csTypeId="urn:microsoft.com/office/officeart/2005/8/colors/colorful1#1" csCatId="colorful" phldr="1"/>
      <dgm:spPr/>
      <dgm:t>
        <a:bodyPr/>
        <a:lstStyle/>
        <a:p>
          <a:endParaRPr lang="en-US"/>
        </a:p>
      </dgm:t>
    </dgm:pt>
    <dgm:pt modelId="{FE0FC0FA-5DC1-4EC9-BA16-2955A8E4B6EE}">
      <dgm:prSet phldrT="[Text]" custT="1"/>
      <dgm:spPr/>
      <dgm:t>
        <a:bodyPr/>
        <a:lstStyle/>
        <a:p>
          <a:r>
            <a:rPr lang="en-US" sz="3200" b="1" dirty="0" smtClean="0"/>
            <a:t>CAPITAL</a:t>
          </a:r>
          <a:endParaRPr lang="en-US" sz="3200" b="1" dirty="0"/>
        </a:p>
      </dgm:t>
    </dgm:pt>
    <dgm:pt modelId="{6CE58D21-18A3-4E76-9FD3-C5F2CB7C10E3}" type="parTrans" cxnId="{A1D0FDBC-E8CD-47BC-9E6E-0AEE1145BB44}">
      <dgm:prSet/>
      <dgm:spPr/>
      <dgm:t>
        <a:bodyPr/>
        <a:lstStyle/>
        <a:p>
          <a:endParaRPr lang="en-US"/>
        </a:p>
      </dgm:t>
    </dgm:pt>
    <dgm:pt modelId="{1AA33CD1-B43D-4217-A02E-F6D3031C338E}" type="sibTrans" cxnId="{A1D0FDBC-E8CD-47BC-9E6E-0AEE1145BB44}">
      <dgm:prSet/>
      <dgm:spPr/>
      <dgm:t>
        <a:bodyPr/>
        <a:lstStyle/>
        <a:p>
          <a:endParaRPr lang="en-US"/>
        </a:p>
      </dgm:t>
    </dgm:pt>
    <dgm:pt modelId="{E672BD13-ABB7-4AEE-9010-931E7EA48230}">
      <dgm:prSet phldrT="[Text]" custT="1"/>
      <dgm:spPr/>
      <dgm:t>
        <a:bodyPr/>
        <a:lstStyle/>
        <a:p>
          <a:r>
            <a:rPr lang="en-US" sz="2800" b="1" dirty="0" smtClean="0"/>
            <a:t>FIXED</a:t>
          </a:r>
          <a:endParaRPr lang="en-US" sz="2800" b="1" dirty="0"/>
        </a:p>
      </dgm:t>
    </dgm:pt>
    <dgm:pt modelId="{F37E6DA1-4D21-4BE0-8814-9E93DC683306}" type="parTrans" cxnId="{B12FA838-80BE-4D90-8143-818BFB416F71}">
      <dgm:prSet/>
      <dgm:spPr/>
      <dgm:t>
        <a:bodyPr/>
        <a:lstStyle/>
        <a:p>
          <a:endParaRPr lang="en-US"/>
        </a:p>
      </dgm:t>
    </dgm:pt>
    <dgm:pt modelId="{9E395955-99AA-4241-9570-1874AF224911}" type="sibTrans" cxnId="{B12FA838-80BE-4D90-8143-818BFB416F71}">
      <dgm:prSet/>
      <dgm:spPr/>
      <dgm:t>
        <a:bodyPr/>
        <a:lstStyle/>
        <a:p>
          <a:endParaRPr lang="en-US"/>
        </a:p>
      </dgm:t>
    </dgm:pt>
    <dgm:pt modelId="{BD91DA23-DD6A-494D-8A4A-C0191CE6A005}">
      <dgm:prSet phldrT="[Text]"/>
      <dgm:spPr/>
      <dgm:t>
        <a:bodyPr/>
        <a:lstStyle/>
        <a:p>
          <a:r>
            <a:rPr lang="en-US" dirty="0" smtClean="0"/>
            <a:t>SEASONAL WORKING CAPITAL</a:t>
          </a:r>
          <a:endParaRPr lang="en-US" dirty="0"/>
        </a:p>
      </dgm:t>
    </dgm:pt>
    <dgm:pt modelId="{E88FC5FC-31FA-4C81-AA55-BAB22853E1F9}" type="sibTrans" cxnId="{E751F7E4-1790-4616-99DD-4F6B19779BF8}">
      <dgm:prSet/>
      <dgm:spPr/>
      <dgm:t>
        <a:bodyPr/>
        <a:lstStyle/>
        <a:p>
          <a:endParaRPr lang="en-US"/>
        </a:p>
      </dgm:t>
    </dgm:pt>
    <dgm:pt modelId="{39414684-D516-488F-B311-DE2DA8743777}" type="parTrans" cxnId="{E751F7E4-1790-4616-99DD-4F6B19779BF8}">
      <dgm:prSet/>
      <dgm:spPr/>
      <dgm:t>
        <a:bodyPr/>
        <a:lstStyle/>
        <a:p>
          <a:endParaRPr lang="en-US"/>
        </a:p>
      </dgm:t>
    </dgm:pt>
    <dgm:pt modelId="{75C1FC97-7B34-4E54-88FB-95F97726AD25}">
      <dgm:prSet phldrT="[Text]" custT="1"/>
      <dgm:spPr/>
      <dgm:t>
        <a:bodyPr/>
        <a:lstStyle/>
        <a:p>
          <a:r>
            <a:rPr lang="en-US" sz="2800" b="1" dirty="0" smtClean="0"/>
            <a:t>WORKING</a:t>
          </a:r>
          <a:endParaRPr lang="en-US" sz="2800" b="1" dirty="0"/>
        </a:p>
      </dgm:t>
    </dgm:pt>
    <dgm:pt modelId="{01E109A9-3D8D-43A6-B600-7722FB6E49C1}" type="parTrans" cxnId="{C9B20AA9-DE18-40FF-94C4-725E23B15D2E}">
      <dgm:prSet/>
      <dgm:spPr/>
      <dgm:t>
        <a:bodyPr/>
        <a:lstStyle/>
        <a:p>
          <a:endParaRPr lang="en-US"/>
        </a:p>
      </dgm:t>
    </dgm:pt>
    <dgm:pt modelId="{2F9FBB5F-982E-4882-814F-2589AD927FC3}" type="sibTrans" cxnId="{C9B20AA9-DE18-40FF-94C4-725E23B15D2E}">
      <dgm:prSet/>
      <dgm:spPr/>
      <dgm:t>
        <a:bodyPr/>
        <a:lstStyle/>
        <a:p>
          <a:endParaRPr lang="en-US"/>
        </a:p>
      </dgm:t>
    </dgm:pt>
    <dgm:pt modelId="{6776DB80-9243-406A-8AE8-447454D62E1B}">
      <dgm:prSet phldrT="[Text]"/>
      <dgm:spPr/>
      <dgm:t>
        <a:bodyPr/>
        <a:lstStyle/>
        <a:p>
          <a:r>
            <a:rPr lang="en-US" dirty="0" smtClean="0"/>
            <a:t>PERMANENT</a:t>
          </a:r>
        </a:p>
        <a:p>
          <a:r>
            <a:rPr lang="en-US" dirty="0" smtClean="0"/>
            <a:t>WORKING CAPITAL</a:t>
          </a:r>
          <a:endParaRPr lang="en-US" dirty="0"/>
        </a:p>
      </dgm:t>
    </dgm:pt>
    <dgm:pt modelId="{FC524559-9202-405D-B7BF-A596269923B1}" type="parTrans" cxnId="{CD1142B5-DF90-443F-B2B1-91A56F67545F}">
      <dgm:prSet/>
      <dgm:spPr/>
      <dgm:t>
        <a:bodyPr/>
        <a:lstStyle/>
        <a:p>
          <a:endParaRPr lang="en-US"/>
        </a:p>
      </dgm:t>
    </dgm:pt>
    <dgm:pt modelId="{83E56926-9D56-45FF-8944-F87B65AC8212}" type="sibTrans" cxnId="{CD1142B5-DF90-443F-B2B1-91A56F67545F}">
      <dgm:prSet/>
      <dgm:spPr/>
      <dgm:t>
        <a:bodyPr/>
        <a:lstStyle/>
        <a:p>
          <a:endParaRPr lang="en-US"/>
        </a:p>
      </dgm:t>
    </dgm:pt>
    <dgm:pt modelId="{270372FC-9904-4BCE-806C-00FE7B1FB5D1}" type="pres">
      <dgm:prSet presAssocID="{8655B843-3648-442E-A84D-DE6BB3F346A5}" presName="hierChild1" presStyleCnt="0">
        <dgm:presLayoutVars>
          <dgm:chPref val="1"/>
          <dgm:dir/>
          <dgm:animOne val="branch"/>
          <dgm:animLvl val="lvl"/>
          <dgm:resizeHandles/>
        </dgm:presLayoutVars>
      </dgm:prSet>
      <dgm:spPr/>
      <dgm:t>
        <a:bodyPr/>
        <a:lstStyle/>
        <a:p>
          <a:endParaRPr lang="en-US"/>
        </a:p>
      </dgm:t>
    </dgm:pt>
    <dgm:pt modelId="{A99FA261-A773-4EAA-9822-847628F9F2A5}" type="pres">
      <dgm:prSet presAssocID="{FE0FC0FA-5DC1-4EC9-BA16-2955A8E4B6EE}" presName="hierRoot1" presStyleCnt="0"/>
      <dgm:spPr/>
    </dgm:pt>
    <dgm:pt modelId="{F6B42989-DD8C-4A5E-B882-E87A5BED3E1D}" type="pres">
      <dgm:prSet presAssocID="{FE0FC0FA-5DC1-4EC9-BA16-2955A8E4B6EE}" presName="composite" presStyleCnt="0"/>
      <dgm:spPr/>
    </dgm:pt>
    <dgm:pt modelId="{208D9855-E43E-4527-8D26-7A727518F1B1}" type="pres">
      <dgm:prSet presAssocID="{FE0FC0FA-5DC1-4EC9-BA16-2955A8E4B6EE}" presName="background" presStyleLbl="node0" presStyleIdx="0" presStyleCnt="1"/>
      <dgm:spPr/>
    </dgm:pt>
    <dgm:pt modelId="{BDE994A4-82F5-4F3A-B3E1-58274946CF31}" type="pres">
      <dgm:prSet presAssocID="{FE0FC0FA-5DC1-4EC9-BA16-2955A8E4B6EE}" presName="text" presStyleLbl="fgAcc0" presStyleIdx="0" presStyleCnt="1">
        <dgm:presLayoutVars>
          <dgm:chPref val="3"/>
        </dgm:presLayoutVars>
      </dgm:prSet>
      <dgm:spPr/>
      <dgm:t>
        <a:bodyPr/>
        <a:lstStyle/>
        <a:p>
          <a:endParaRPr lang="en-US"/>
        </a:p>
      </dgm:t>
    </dgm:pt>
    <dgm:pt modelId="{554459BA-9125-4971-BCA2-019D123E47D7}" type="pres">
      <dgm:prSet presAssocID="{FE0FC0FA-5DC1-4EC9-BA16-2955A8E4B6EE}" presName="hierChild2" presStyleCnt="0"/>
      <dgm:spPr/>
    </dgm:pt>
    <dgm:pt modelId="{1A66745A-D95D-491A-BC4A-3A745B94D7B9}" type="pres">
      <dgm:prSet presAssocID="{F37E6DA1-4D21-4BE0-8814-9E93DC683306}" presName="Name10" presStyleLbl="parChTrans1D2" presStyleIdx="0" presStyleCnt="2"/>
      <dgm:spPr/>
      <dgm:t>
        <a:bodyPr/>
        <a:lstStyle/>
        <a:p>
          <a:endParaRPr lang="en-US"/>
        </a:p>
      </dgm:t>
    </dgm:pt>
    <dgm:pt modelId="{310ADB38-582D-40A2-855A-815D424A6E4F}" type="pres">
      <dgm:prSet presAssocID="{E672BD13-ABB7-4AEE-9010-931E7EA48230}" presName="hierRoot2" presStyleCnt="0"/>
      <dgm:spPr/>
    </dgm:pt>
    <dgm:pt modelId="{C64D2821-7485-4E02-858A-3CD1327F8A4F}" type="pres">
      <dgm:prSet presAssocID="{E672BD13-ABB7-4AEE-9010-931E7EA48230}" presName="composite2" presStyleCnt="0"/>
      <dgm:spPr/>
    </dgm:pt>
    <dgm:pt modelId="{B63BC591-A81F-4507-AD21-B095609F2B75}" type="pres">
      <dgm:prSet presAssocID="{E672BD13-ABB7-4AEE-9010-931E7EA48230}" presName="background2" presStyleLbl="node2" presStyleIdx="0" presStyleCnt="2"/>
      <dgm:spPr/>
    </dgm:pt>
    <dgm:pt modelId="{00B03DC8-3303-4812-80D7-B72A54007B72}" type="pres">
      <dgm:prSet presAssocID="{E672BD13-ABB7-4AEE-9010-931E7EA48230}" presName="text2" presStyleLbl="fgAcc2" presStyleIdx="0" presStyleCnt="2" custLinFactNeighborX="-48656" custLinFactNeighborY="-4254">
        <dgm:presLayoutVars>
          <dgm:chPref val="3"/>
        </dgm:presLayoutVars>
      </dgm:prSet>
      <dgm:spPr/>
      <dgm:t>
        <a:bodyPr/>
        <a:lstStyle/>
        <a:p>
          <a:endParaRPr lang="en-US"/>
        </a:p>
      </dgm:t>
    </dgm:pt>
    <dgm:pt modelId="{70A140DE-6663-4A98-BEE7-96F03EBEE6D7}" type="pres">
      <dgm:prSet presAssocID="{E672BD13-ABB7-4AEE-9010-931E7EA48230}" presName="hierChild3" presStyleCnt="0"/>
      <dgm:spPr/>
    </dgm:pt>
    <dgm:pt modelId="{6D207E00-8BA7-4BF4-B50C-6DC9D4EEB952}" type="pres">
      <dgm:prSet presAssocID="{01E109A9-3D8D-43A6-B600-7722FB6E49C1}" presName="Name10" presStyleLbl="parChTrans1D2" presStyleIdx="1" presStyleCnt="2"/>
      <dgm:spPr/>
      <dgm:t>
        <a:bodyPr/>
        <a:lstStyle/>
        <a:p>
          <a:endParaRPr lang="en-US"/>
        </a:p>
      </dgm:t>
    </dgm:pt>
    <dgm:pt modelId="{CDA99656-9FE1-4614-864C-3600521CD388}" type="pres">
      <dgm:prSet presAssocID="{75C1FC97-7B34-4E54-88FB-95F97726AD25}" presName="hierRoot2" presStyleCnt="0"/>
      <dgm:spPr/>
    </dgm:pt>
    <dgm:pt modelId="{EC687953-7B8D-43CA-B6DF-F86CD785AFE2}" type="pres">
      <dgm:prSet presAssocID="{75C1FC97-7B34-4E54-88FB-95F97726AD25}" presName="composite2" presStyleCnt="0"/>
      <dgm:spPr/>
    </dgm:pt>
    <dgm:pt modelId="{62B965A5-3537-43A2-ADD9-1B38F11BB96E}" type="pres">
      <dgm:prSet presAssocID="{75C1FC97-7B34-4E54-88FB-95F97726AD25}" presName="background2" presStyleLbl="node2" presStyleIdx="1" presStyleCnt="2"/>
      <dgm:spPr/>
    </dgm:pt>
    <dgm:pt modelId="{75B40029-45B6-42CD-BF09-6FCD69A9B1EF}" type="pres">
      <dgm:prSet presAssocID="{75C1FC97-7B34-4E54-88FB-95F97726AD25}" presName="text2" presStyleLbl="fgAcc2" presStyleIdx="1" presStyleCnt="2" custLinFactNeighborX="28476" custLinFactNeighborY="-4254">
        <dgm:presLayoutVars>
          <dgm:chPref val="3"/>
        </dgm:presLayoutVars>
      </dgm:prSet>
      <dgm:spPr/>
      <dgm:t>
        <a:bodyPr/>
        <a:lstStyle/>
        <a:p>
          <a:endParaRPr lang="en-US"/>
        </a:p>
      </dgm:t>
    </dgm:pt>
    <dgm:pt modelId="{0353884C-285E-464F-BD0C-B73D6531EC16}" type="pres">
      <dgm:prSet presAssocID="{75C1FC97-7B34-4E54-88FB-95F97726AD25}" presName="hierChild3" presStyleCnt="0"/>
      <dgm:spPr/>
    </dgm:pt>
    <dgm:pt modelId="{A2D1D5AF-3E0E-49FD-8CBB-4AADE9526960}" type="pres">
      <dgm:prSet presAssocID="{FC524559-9202-405D-B7BF-A596269923B1}" presName="Name17" presStyleLbl="parChTrans1D3" presStyleIdx="0" presStyleCnt="2"/>
      <dgm:spPr/>
      <dgm:t>
        <a:bodyPr/>
        <a:lstStyle/>
        <a:p>
          <a:endParaRPr lang="en-US"/>
        </a:p>
      </dgm:t>
    </dgm:pt>
    <dgm:pt modelId="{E6DEABB6-7EC0-4228-8284-C469A8FB042E}" type="pres">
      <dgm:prSet presAssocID="{6776DB80-9243-406A-8AE8-447454D62E1B}" presName="hierRoot3" presStyleCnt="0"/>
      <dgm:spPr/>
    </dgm:pt>
    <dgm:pt modelId="{24F41E33-FCE6-40A0-B0D8-5AD616077074}" type="pres">
      <dgm:prSet presAssocID="{6776DB80-9243-406A-8AE8-447454D62E1B}" presName="composite3" presStyleCnt="0"/>
      <dgm:spPr/>
    </dgm:pt>
    <dgm:pt modelId="{2442B04F-1A96-430A-AB03-C3992AD4C55C}" type="pres">
      <dgm:prSet presAssocID="{6776DB80-9243-406A-8AE8-447454D62E1B}" presName="background3" presStyleLbl="node3" presStyleIdx="0" presStyleCnt="2"/>
      <dgm:spPr/>
    </dgm:pt>
    <dgm:pt modelId="{B9AC5E31-8A2E-4021-9770-B9902EFDD6EB}" type="pres">
      <dgm:prSet presAssocID="{6776DB80-9243-406A-8AE8-447454D62E1B}" presName="text3" presStyleLbl="fgAcc3" presStyleIdx="0" presStyleCnt="2" custLinFactNeighborX="26377" custLinFactNeighborY="-12226">
        <dgm:presLayoutVars>
          <dgm:chPref val="3"/>
        </dgm:presLayoutVars>
      </dgm:prSet>
      <dgm:spPr/>
      <dgm:t>
        <a:bodyPr/>
        <a:lstStyle/>
        <a:p>
          <a:endParaRPr lang="en-US"/>
        </a:p>
      </dgm:t>
    </dgm:pt>
    <dgm:pt modelId="{352FBE60-0041-4EA3-A54E-0F768239B05A}" type="pres">
      <dgm:prSet presAssocID="{6776DB80-9243-406A-8AE8-447454D62E1B}" presName="hierChild4" presStyleCnt="0"/>
      <dgm:spPr/>
    </dgm:pt>
    <dgm:pt modelId="{8C2AD03F-0D76-4789-B01B-32A8364CD2D3}" type="pres">
      <dgm:prSet presAssocID="{39414684-D516-488F-B311-DE2DA8743777}" presName="Name17" presStyleLbl="parChTrans1D3" presStyleIdx="1" presStyleCnt="2"/>
      <dgm:spPr/>
      <dgm:t>
        <a:bodyPr/>
        <a:lstStyle/>
        <a:p>
          <a:endParaRPr lang="en-US"/>
        </a:p>
      </dgm:t>
    </dgm:pt>
    <dgm:pt modelId="{EF0BCCAE-83E1-4851-984D-44667D48ACD1}" type="pres">
      <dgm:prSet presAssocID="{BD91DA23-DD6A-494D-8A4A-C0191CE6A005}" presName="hierRoot3" presStyleCnt="0"/>
      <dgm:spPr/>
    </dgm:pt>
    <dgm:pt modelId="{E714D503-BE9C-44B3-AD85-930F67C1F0FA}" type="pres">
      <dgm:prSet presAssocID="{BD91DA23-DD6A-494D-8A4A-C0191CE6A005}" presName="composite3" presStyleCnt="0"/>
      <dgm:spPr/>
    </dgm:pt>
    <dgm:pt modelId="{B8ACCB2B-37B9-48CE-B65B-41E9A87642A2}" type="pres">
      <dgm:prSet presAssocID="{BD91DA23-DD6A-494D-8A4A-C0191CE6A005}" presName="background3" presStyleLbl="node3" presStyleIdx="1" presStyleCnt="2"/>
      <dgm:spPr/>
    </dgm:pt>
    <dgm:pt modelId="{8B16A878-2510-4FC9-9683-C324573FE18B}" type="pres">
      <dgm:prSet presAssocID="{BD91DA23-DD6A-494D-8A4A-C0191CE6A005}" presName="text3" presStyleLbl="fgAcc3" presStyleIdx="1" presStyleCnt="2" custLinFactNeighborX="50024" custLinFactNeighborY="-4569">
        <dgm:presLayoutVars>
          <dgm:chPref val="3"/>
        </dgm:presLayoutVars>
      </dgm:prSet>
      <dgm:spPr/>
      <dgm:t>
        <a:bodyPr/>
        <a:lstStyle/>
        <a:p>
          <a:endParaRPr lang="en-US"/>
        </a:p>
      </dgm:t>
    </dgm:pt>
    <dgm:pt modelId="{416BF7C4-6D22-416F-88B0-8C0A96BE2CE5}" type="pres">
      <dgm:prSet presAssocID="{BD91DA23-DD6A-494D-8A4A-C0191CE6A005}" presName="hierChild4" presStyleCnt="0"/>
      <dgm:spPr/>
    </dgm:pt>
  </dgm:ptLst>
  <dgm:cxnLst>
    <dgm:cxn modelId="{73C48B32-87D2-4252-B0F5-BB9A299D6816}" type="presOf" srcId="{75C1FC97-7B34-4E54-88FB-95F97726AD25}" destId="{75B40029-45B6-42CD-BF09-6FCD69A9B1EF}" srcOrd="0" destOrd="0" presId="urn:microsoft.com/office/officeart/2005/8/layout/hierarchy1"/>
    <dgm:cxn modelId="{B5E09E1A-160F-4D8D-8402-4AB9066ADC03}" type="presOf" srcId="{39414684-D516-488F-B311-DE2DA8743777}" destId="{8C2AD03F-0D76-4789-B01B-32A8364CD2D3}" srcOrd="0" destOrd="0" presId="urn:microsoft.com/office/officeart/2005/8/layout/hierarchy1"/>
    <dgm:cxn modelId="{0E32655A-2657-4704-BB9B-58CF031EE3E0}" type="presOf" srcId="{8655B843-3648-442E-A84D-DE6BB3F346A5}" destId="{270372FC-9904-4BCE-806C-00FE7B1FB5D1}" srcOrd="0" destOrd="0" presId="urn:microsoft.com/office/officeart/2005/8/layout/hierarchy1"/>
    <dgm:cxn modelId="{8065E91B-DA5E-46C2-8F14-06E746BF661D}" type="presOf" srcId="{E672BD13-ABB7-4AEE-9010-931E7EA48230}" destId="{00B03DC8-3303-4812-80D7-B72A54007B72}" srcOrd="0" destOrd="0" presId="urn:microsoft.com/office/officeart/2005/8/layout/hierarchy1"/>
    <dgm:cxn modelId="{BAD74449-CB87-4615-A8E1-46FC77DAF7DF}" type="presOf" srcId="{F37E6DA1-4D21-4BE0-8814-9E93DC683306}" destId="{1A66745A-D95D-491A-BC4A-3A745B94D7B9}" srcOrd="0" destOrd="0" presId="urn:microsoft.com/office/officeart/2005/8/layout/hierarchy1"/>
    <dgm:cxn modelId="{C9B20AA9-DE18-40FF-94C4-725E23B15D2E}" srcId="{FE0FC0FA-5DC1-4EC9-BA16-2955A8E4B6EE}" destId="{75C1FC97-7B34-4E54-88FB-95F97726AD25}" srcOrd="1" destOrd="0" parTransId="{01E109A9-3D8D-43A6-B600-7722FB6E49C1}" sibTransId="{2F9FBB5F-982E-4882-814F-2589AD927FC3}"/>
    <dgm:cxn modelId="{825C0440-3C62-4F62-9505-B2D48AF34343}" type="presOf" srcId="{FC524559-9202-405D-B7BF-A596269923B1}" destId="{A2D1D5AF-3E0E-49FD-8CBB-4AADE9526960}" srcOrd="0" destOrd="0" presId="urn:microsoft.com/office/officeart/2005/8/layout/hierarchy1"/>
    <dgm:cxn modelId="{CED17B90-7D41-4CDB-B9C3-E3734D9EFD1B}" type="presOf" srcId="{01E109A9-3D8D-43A6-B600-7722FB6E49C1}" destId="{6D207E00-8BA7-4BF4-B50C-6DC9D4EEB952}" srcOrd="0" destOrd="0" presId="urn:microsoft.com/office/officeart/2005/8/layout/hierarchy1"/>
    <dgm:cxn modelId="{CD1142B5-DF90-443F-B2B1-91A56F67545F}" srcId="{75C1FC97-7B34-4E54-88FB-95F97726AD25}" destId="{6776DB80-9243-406A-8AE8-447454D62E1B}" srcOrd="0" destOrd="0" parTransId="{FC524559-9202-405D-B7BF-A596269923B1}" sibTransId="{83E56926-9D56-45FF-8944-F87B65AC8212}"/>
    <dgm:cxn modelId="{CAFE7622-90CC-49F3-AF59-8AB577252530}" type="presOf" srcId="{FE0FC0FA-5DC1-4EC9-BA16-2955A8E4B6EE}" destId="{BDE994A4-82F5-4F3A-B3E1-58274946CF31}" srcOrd="0" destOrd="0" presId="urn:microsoft.com/office/officeart/2005/8/layout/hierarchy1"/>
    <dgm:cxn modelId="{B12FA838-80BE-4D90-8143-818BFB416F71}" srcId="{FE0FC0FA-5DC1-4EC9-BA16-2955A8E4B6EE}" destId="{E672BD13-ABB7-4AEE-9010-931E7EA48230}" srcOrd="0" destOrd="0" parTransId="{F37E6DA1-4D21-4BE0-8814-9E93DC683306}" sibTransId="{9E395955-99AA-4241-9570-1874AF224911}"/>
    <dgm:cxn modelId="{A1D0FDBC-E8CD-47BC-9E6E-0AEE1145BB44}" srcId="{8655B843-3648-442E-A84D-DE6BB3F346A5}" destId="{FE0FC0FA-5DC1-4EC9-BA16-2955A8E4B6EE}" srcOrd="0" destOrd="0" parTransId="{6CE58D21-18A3-4E76-9FD3-C5F2CB7C10E3}" sibTransId="{1AA33CD1-B43D-4217-A02E-F6D3031C338E}"/>
    <dgm:cxn modelId="{DDFFBA9E-2E8A-4870-8100-E4929B37BB6E}" type="presOf" srcId="{6776DB80-9243-406A-8AE8-447454D62E1B}" destId="{B9AC5E31-8A2E-4021-9770-B9902EFDD6EB}" srcOrd="0" destOrd="0" presId="urn:microsoft.com/office/officeart/2005/8/layout/hierarchy1"/>
    <dgm:cxn modelId="{C35E13C0-289B-40CD-BB0A-091BD35ABB9A}" type="presOf" srcId="{BD91DA23-DD6A-494D-8A4A-C0191CE6A005}" destId="{8B16A878-2510-4FC9-9683-C324573FE18B}" srcOrd="0" destOrd="0" presId="urn:microsoft.com/office/officeart/2005/8/layout/hierarchy1"/>
    <dgm:cxn modelId="{E751F7E4-1790-4616-99DD-4F6B19779BF8}" srcId="{75C1FC97-7B34-4E54-88FB-95F97726AD25}" destId="{BD91DA23-DD6A-494D-8A4A-C0191CE6A005}" srcOrd="1" destOrd="0" parTransId="{39414684-D516-488F-B311-DE2DA8743777}" sibTransId="{E88FC5FC-31FA-4C81-AA55-BAB22853E1F9}"/>
    <dgm:cxn modelId="{EDB3ADF7-BA41-4069-AF3D-DC5AF7C27AC0}" type="presParOf" srcId="{270372FC-9904-4BCE-806C-00FE7B1FB5D1}" destId="{A99FA261-A773-4EAA-9822-847628F9F2A5}" srcOrd="0" destOrd="0" presId="urn:microsoft.com/office/officeart/2005/8/layout/hierarchy1"/>
    <dgm:cxn modelId="{BDC7FDF8-E62B-41E1-B31C-0B97FA136771}" type="presParOf" srcId="{A99FA261-A773-4EAA-9822-847628F9F2A5}" destId="{F6B42989-DD8C-4A5E-B882-E87A5BED3E1D}" srcOrd="0" destOrd="0" presId="urn:microsoft.com/office/officeart/2005/8/layout/hierarchy1"/>
    <dgm:cxn modelId="{E58384E9-B9E7-48F5-A1A5-D4DC2BBFA9DD}" type="presParOf" srcId="{F6B42989-DD8C-4A5E-B882-E87A5BED3E1D}" destId="{208D9855-E43E-4527-8D26-7A727518F1B1}" srcOrd="0" destOrd="0" presId="urn:microsoft.com/office/officeart/2005/8/layout/hierarchy1"/>
    <dgm:cxn modelId="{A3CC864C-5A99-43DB-A90A-FF16E01A6E46}" type="presParOf" srcId="{F6B42989-DD8C-4A5E-B882-E87A5BED3E1D}" destId="{BDE994A4-82F5-4F3A-B3E1-58274946CF31}" srcOrd="1" destOrd="0" presId="urn:microsoft.com/office/officeart/2005/8/layout/hierarchy1"/>
    <dgm:cxn modelId="{BFFE51CC-C6DB-45E8-8FF6-D443AAD21C1E}" type="presParOf" srcId="{A99FA261-A773-4EAA-9822-847628F9F2A5}" destId="{554459BA-9125-4971-BCA2-019D123E47D7}" srcOrd="1" destOrd="0" presId="urn:microsoft.com/office/officeart/2005/8/layout/hierarchy1"/>
    <dgm:cxn modelId="{A10A62B1-EC8A-418E-8AD8-68E8D69D92BD}" type="presParOf" srcId="{554459BA-9125-4971-BCA2-019D123E47D7}" destId="{1A66745A-D95D-491A-BC4A-3A745B94D7B9}" srcOrd="0" destOrd="0" presId="urn:microsoft.com/office/officeart/2005/8/layout/hierarchy1"/>
    <dgm:cxn modelId="{B67ACF91-E2FE-4675-AE31-688610A89051}" type="presParOf" srcId="{554459BA-9125-4971-BCA2-019D123E47D7}" destId="{310ADB38-582D-40A2-855A-815D424A6E4F}" srcOrd="1" destOrd="0" presId="urn:microsoft.com/office/officeart/2005/8/layout/hierarchy1"/>
    <dgm:cxn modelId="{A9F71441-9DC2-4812-A792-9463FC951306}" type="presParOf" srcId="{310ADB38-582D-40A2-855A-815D424A6E4F}" destId="{C64D2821-7485-4E02-858A-3CD1327F8A4F}" srcOrd="0" destOrd="0" presId="urn:microsoft.com/office/officeart/2005/8/layout/hierarchy1"/>
    <dgm:cxn modelId="{62BAE745-3C5D-4C6E-9995-B6140E8E104B}" type="presParOf" srcId="{C64D2821-7485-4E02-858A-3CD1327F8A4F}" destId="{B63BC591-A81F-4507-AD21-B095609F2B75}" srcOrd="0" destOrd="0" presId="urn:microsoft.com/office/officeart/2005/8/layout/hierarchy1"/>
    <dgm:cxn modelId="{710E3FB6-AC70-41AC-8A84-B8F874BC476C}" type="presParOf" srcId="{C64D2821-7485-4E02-858A-3CD1327F8A4F}" destId="{00B03DC8-3303-4812-80D7-B72A54007B72}" srcOrd="1" destOrd="0" presId="urn:microsoft.com/office/officeart/2005/8/layout/hierarchy1"/>
    <dgm:cxn modelId="{7BFDC85A-45EB-43C1-8F8F-78F75A1088C7}" type="presParOf" srcId="{310ADB38-582D-40A2-855A-815D424A6E4F}" destId="{70A140DE-6663-4A98-BEE7-96F03EBEE6D7}" srcOrd="1" destOrd="0" presId="urn:microsoft.com/office/officeart/2005/8/layout/hierarchy1"/>
    <dgm:cxn modelId="{0DB43F0D-206A-49EE-8AE5-2903EB7A67D0}" type="presParOf" srcId="{554459BA-9125-4971-BCA2-019D123E47D7}" destId="{6D207E00-8BA7-4BF4-B50C-6DC9D4EEB952}" srcOrd="2" destOrd="0" presId="urn:microsoft.com/office/officeart/2005/8/layout/hierarchy1"/>
    <dgm:cxn modelId="{E21A8AEB-8B5A-44FD-AD8B-FA178B9C386C}" type="presParOf" srcId="{554459BA-9125-4971-BCA2-019D123E47D7}" destId="{CDA99656-9FE1-4614-864C-3600521CD388}" srcOrd="3" destOrd="0" presId="urn:microsoft.com/office/officeart/2005/8/layout/hierarchy1"/>
    <dgm:cxn modelId="{DED38713-3334-42A4-9A07-9C504971F610}" type="presParOf" srcId="{CDA99656-9FE1-4614-864C-3600521CD388}" destId="{EC687953-7B8D-43CA-B6DF-F86CD785AFE2}" srcOrd="0" destOrd="0" presId="urn:microsoft.com/office/officeart/2005/8/layout/hierarchy1"/>
    <dgm:cxn modelId="{6BB39F0D-C53C-46D2-A982-894E25675536}" type="presParOf" srcId="{EC687953-7B8D-43CA-B6DF-F86CD785AFE2}" destId="{62B965A5-3537-43A2-ADD9-1B38F11BB96E}" srcOrd="0" destOrd="0" presId="urn:microsoft.com/office/officeart/2005/8/layout/hierarchy1"/>
    <dgm:cxn modelId="{EE12D6B3-FAD3-4770-983C-31408F0DBFAA}" type="presParOf" srcId="{EC687953-7B8D-43CA-B6DF-F86CD785AFE2}" destId="{75B40029-45B6-42CD-BF09-6FCD69A9B1EF}" srcOrd="1" destOrd="0" presId="urn:microsoft.com/office/officeart/2005/8/layout/hierarchy1"/>
    <dgm:cxn modelId="{D34EB391-1A4C-41FE-9101-4391A5D308F8}" type="presParOf" srcId="{CDA99656-9FE1-4614-864C-3600521CD388}" destId="{0353884C-285E-464F-BD0C-B73D6531EC16}" srcOrd="1" destOrd="0" presId="urn:microsoft.com/office/officeart/2005/8/layout/hierarchy1"/>
    <dgm:cxn modelId="{A9050020-10E0-404B-AEF8-E96291965545}" type="presParOf" srcId="{0353884C-285E-464F-BD0C-B73D6531EC16}" destId="{A2D1D5AF-3E0E-49FD-8CBB-4AADE9526960}" srcOrd="0" destOrd="0" presId="urn:microsoft.com/office/officeart/2005/8/layout/hierarchy1"/>
    <dgm:cxn modelId="{8172471C-578B-430F-BAE1-1698795AF938}" type="presParOf" srcId="{0353884C-285E-464F-BD0C-B73D6531EC16}" destId="{E6DEABB6-7EC0-4228-8284-C469A8FB042E}" srcOrd="1" destOrd="0" presId="urn:microsoft.com/office/officeart/2005/8/layout/hierarchy1"/>
    <dgm:cxn modelId="{7D096FB9-CB58-4214-93BB-5E5B285FC107}" type="presParOf" srcId="{E6DEABB6-7EC0-4228-8284-C469A8FB042E}" destId="{24F41E33-FCE6-40A0-B0D8-5AD616077074}" srcOrd="0" destOrd="0" presId="urn:microsoft.com/office/officeart/2005/8/layout/hierarchy1"/>
    <dgm:cxn modelId="{4701660F-D13E-4AA0-B16C-F85A2F710399}" type="presParOf" srcId="{24F41E33-FCE6-40A0-B0D8-5AD616077074}" destId="{2442B04F-1A96-430A-AB03-C3992AD4C55C}" srcOrd="0" destOrd="0" presId="urn:microsoft.com/office/officeart/2005/8/layout/hierarchy1"/>
    <dgm:cxn modelId="{548974F9-3ECA-4707-BB42-3CBDB80514C4}" type="presParOf" srcId="{24F41E33-FCE6-40A0-B0D8-5AD616077074}" destId="{B9AC5E31-8A2E-4021-9770-B9902EFDD6EB}" srcOrd="1" destOrd="0" presId="urn:microsoft.com/office/officeart/2005/8/layout/hierarchy1"/>
    <dgm:cxn modelId="{A66C0A1B-1ED9-4CBF-9460-CAD9E9FEC794}" type="presParOf" srcId="{E6DEABB6-7EC0-4228-8284-C469A8FB042E}" destId="{352FBE60-0041-4EA3-A54E-0F768239B05A}" srcOrd="1" destOrd="0" presId="urn:microsoft.com/office/officeart/2005/8/layout/hierarchy1"/>
    <dgm:cxn modelId="{2B8ABF68-4821-4183-B1A0-64B9D83033EC}" type="presParOf" srcId="{0353884C-285E-464F-BD0C-B73D6531EC16}" destId="{8C2AD03F-0D76-4789-B01B-32A8364CD2D3}" srcOrd="2" destOrd="0" presId="urn:microsoft.com/office/officeart/2005/8/layout/hierarchy1"/>
    <dgm:cxn modelId="{A38A2DD2-E3C4-4EB5-8E64-BA20D7919E8B}" type="presParOf" srcId="{0353884C-285E-464F-BD0C-B73D6531EC16}" destId="{EF0BCCAE-83E1-4851-984D-44667D48ACD1}" srcOrd="3" destOrd="0" presId="urn:microsoft.com/office/officeart/2005/8/layout/hierarchy1"/>
    <dgm:cxn modelId="{FF3B0C82-6535-49FE-B307-C53FDB66A6D7}" type="presParOf" srcId="{EF0BCCAE-83E1-4851-984D-44667D48ACD1}" destId="{E714D503-BE9C-44B3-AD85-930F67C1F0FA}" srcOrd="0" destOrd="0" presId="urn:microsoft.com/office/officeart/2005/8/layout/hierarchy1"/>
    <dgm:cxn modelId="{0948B7C2-0936-479F-B0F1-B9B901DA6827}" type="presParOf" srcId="{E714D503-BE9C-44B3-AD85-930F67C1F0FA}" destId="{B8ACCB2B-37B9-48CE-B65B-41E9A87642A2}" srcOrd="0" destOrd="0" presId="urn:microsoft.com/office/officeart/2005/8/layout/hierarchy1"/>
    <dgm:cxn modelId="{FC556F11-8C09-47AE-B641-E9023F2500CA}" type="presParOf" srcId="{E714D503-BE9C-44B3-AD85-930F67C1F0FA}" destId="{8B16A878-2510-4FC9-9683-C324573FE18B}" srcOrd="1" destOrd="0" presId="urn:microsoft.com/office/officeart/2005/8/layout/hierarchy1"/>
    <dgm:cxn modelId="{80333A1E-10D4-4182-A374-C401D3D5BF5B}" type="presParOf" srcId="{EF0BCCAE-83E1-4851-984D-44667D48ACD1}" destId="{416BF7C4-6D22-416F-88B0-8C0A96BE2CE5}"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37BAF1-7661-4BDA-9488-F3D4D66C094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C979087-FC56-41A3-9538-EC8E8FF44BEE}">
      <dgm:prSet phldrT="[Text]"/>
      <dgm:spPr/>
      <dgm:t>
        <a:bodyPr/>
        <a:lstStyle/>
        <a:p>
          <a:r>
            <a:rPr lang="en-US" dirty="0" smtClean="0"/>
            <a:t>TAXES</a:t>
          </a:r>
          <a:endParaRPr lang="en-US" dirty="0"/>
        </a:p>
      </dgm:t>
    </dgm:pt>
    <dgm:pt modelId="{4FDF3571-683B-4731-825F-8A7C798EF8E0}" type="parTrans" cxnId="{4A6BCFF6-0733-48E8-A6D4-973434928EC1}">
      <dgm:prSet/>
      <dgm:spPr/>
      <dgm:t>
        <a:bodyPr/>
        <a:lstStyle/>
        <a:p>
          <a:endParaRPr lang="en-US"/>
        </a:p>
      </dgm:t>
    </dgm:pt>
    <dgm:pt modelId="{31B1D49A-BF15-4930-BD4A-1CAB455E2775}" type="sibTrans" cxnId="{4A6BCFF6-0733-48E8-A6D4-973434928EC1}">
      <dgm:prSet/>
      <dgm:spPr/>
      <dgm:t>
        <a:bodyPr/>
        <a:lstStyle/>
        <a:p>
          <a:endParaRPr lang="en-US"/>
        </a:p>
      </dgm:t>
    </dgm:pt>
    <dgm:pt modelId="{2818F33A-96A0-44DA-9408-52F43E535491}">
      <dgm:prSet phldrT="[Text]"/>
      <dgm:spPr/>
      <dgm:t>
        <a:bodyPr/>
        <a:lstStyle/>
        <a:p>
          <a:r>
            <a:rPr lang="en-US" dirty="0" smtClean="0"/>
            <a:t>DIRECT</a:t>
          </a:r>
          <a:endParaRPr lang="en-US" dirty="0"/>
        </a:p>
      </dgm:t>
    </dgm:pt>
    <dgm:pt modelId="{2CDAD510-3D23-4DE7-BC3C-200A2AAD3CE1}" type="parTrans" cxnId="{0BA978F4-27B5-4D76-BF15-9297BC3636BC}">
      <dgm:prSet/>
      <dgm:spPr/>
      <dgm:t>
        <a:bodyPr/>
        <a:lstStyle/>
        <a:p>
          <a:endParaRPr lang="en-US"/>
        </a:p>
      </dgm:t>
    </dgm:pt>
    <dgm:pt modelId="{C737BE40-A3AA-40BC-86C6-52F15CA5D939}" type="sibTrans" cxnId="{0BA978F4-27B5-4D76-BF15-9297BC3636BC}">
      <dgm:prSet/>
      <dgm:spPr/>
      <dgm:t>
        <a:bodyPr/>
        <a:lstStyle/>
        <a:p>
          <a:endParaRPr lang="en-US"/>
        </a:p>
      </dgm:t>
    </dgm:pt>
    <dgm:pt modelId="{F1817A40-85C4-41DB-B958-5E385DCD5143}">
      <dgm:prSet phldrT="[Text]"/>
      <dgm:spPr/>
      <dgm:t>
        <a:bodyPr/>
        <a:lstStyle/>
        <a:p>
          <a:r>
            <a:rPr lang="en-US" dirty="0" smtClean="0"/>
            <a:t>INCOME</a:t>
          </a:r>
          <a:endParaRPr lang="en-US" dirty="0"/>
        </a:p>
      </dgm:t>
    </dgm:pt>
    <dgm:pt modelId="{EA38704B-2CCF-49BC-8508-E12D0BE0CA74}" type="parTrans" cxnId="{5C815CA2-4439-4DB8-9B2D-3B8E69B58B94}">
      <dgm:prSet/>
      <dgm:spPr/>
      <dgm:t>
        <a:bodyPr/>
        <a:lstStyle/>
        <a:p>
          <a:endParaRPr lang="en-US"/>
        </a:p>
      </dgm:t>
    </dgm:pt>
    <dgm:pt modelId="{9A920144-2B46-4302-892D-FA6FEBB47877}" type="sibTrans" cxnId="{5C815CA2-4439-4DB8-9B2D-3B8E69B58B94}">
      <dgm:prSet/>
      <dgm:spPr/>
      <dgm:t>
        <a:bodyPr/>
        <a:lstStyle/>
        <a:p>
          <a:endParaRPr lang="en-US"/>
        </a:p>
      </dgm:t>
    </dgm:pt>
    <dgm:pt modelId="{5469CDCD-9D9A-4885-BC67-C5DE182F5F61}">
      <dgm:prSet phldrT="[Text]"/>
      <dgm:spPr/>
      <dgm:t>
        <a:bodyPr/>
        <a:lstStyle/>
        <a:p>
          <a:r>
            <a:rPr lang="en-US" dirty="0" smtClean="0"/>
            <a:t>VAT</a:t>
          </a:r>
          <a:endParaRPr lang="en-US" dirty="0"/>
        </a:p>
      </dgm:t>
    </dgm:pt>
    <dgm:pt modelId="{3F7CCEF2-6EE0-424D-A7FC-64771EFD7920}" type="parTrans" cxnId="{46AE340E-B5BC-4C00-B7A9-D2EFDDBEEFB5}">
      <dgm:prSet/>
      <dgm:spPr/>
      <dgm:t>
        <a:bodyPr/>
        <a:lstStyle/>
        <a:p>
          <a:endParaRPr lang="en-US"/>
        </a:p>
      </dgm:t>
    </dgm:pt>
    <dgm:pt modelId="{AA844FA6-1BA6-4262-902D-5CEE0F963F26}" type="sibTrans" cxnId="{46AE340E-B5BC-4C00-B7A9-D2EFDDBEEFB5}">
      <dgm:prSet/>
      <dgm:spPr/>
      <dgm:t>
        <a:bodyPr/>
        <a:lstStyle/>
        <a:p>
          <a:endParaRPr lang="en-US"/>
        </a:p>
      </dgm:t>
    </dgm:pt>
    <dgm:pt modelId="{170F4EFF-2104-4937-8BD3-3DDE8A87F0D0}">
      <dgm:prSet phldrT="[Text]"/>
      <dgm:spPr/>
      <dgm:t>
        <a:bodyPr/>
        <a:lstStyle/>
        <a:p>
          <a:r>
            <a:rPr lang="en-US" dirty="0" smtClean="0"/>
            <a:t>INDIRECT</a:t>
          </a:r>
          <a:endParaRPr lang="en-US" dirty="0"/>
        </a:p>
      </dgm:t>
    </dgm:pt>
    <dgm:pt modelId="{781E5794-499B-4CE9-9989-676801F3106D}" type="parTrans" cxnId="{51C37830-C264-495D-BC1C-A874089FD31A}">
      <dgm:prSet/>
      <dgm:spPr/>
      <dgm:t>
        <a:bodyPr/>
        <a:lstStyle/>
        <a:p>
          <a:endParaRPr lang="en-US"/>
        </a:p>
      </dgm:t>
    </dgm:pt>
    <dgm:pt modelId="{D7BB886B-D4B7-4837-98CA-EA891392ABF4}" type="sibTrans" cxnId="{51C37830-C264-495D-BC1C-A874089FD31A}">
      <dgm:prSet/>
      <dgm:spPr/>
      <dgm:t>
        <a:bodyPr/>
        <a:lstStyle/>
        <a:p>
          <a:endParaRPr lang="en-US"/>
        </a:p>
      </dgm:t>
    </dgm:pt>
    <dgm:pt modelId="{610D2612-D882-4003-985F-E2A527676C98}">
      <dgm:prSet phldrT="[Text]"/>
      <dgm:spPr/>
      <dgm:t>
        <a:bodyPr/>
        <a:lstStyle/>
        <a:p>
          <a:r>
            <a:rPr lang="en-US" dirty="0" smtClean="0"/>
            <a:t>EXCISE TAX</a:t>
          </a:r>
          <a:endParaRPr lang="en-US" dirty="0"/>
        </a:p>
      </dgm:t>
    </dgm:pt>
    <dgm:pt modelId="{E9B035AA-F212-42C4-B6D8-BDA4101EA166}" type="parTrans" cxnId="{9E1664BC-FF33-48F2-A6C0-93B782618765}">
      <dgm:prSet/>
      <dgm:spPr/>
      <dgm:t>
        <a:bodyPr/>
        <a:lstStyle/>
        <a:p>
          <a:endParaRPr lang="en-US"/>
        </a:p>
      </dgm:t>
    </dgm:pt>
    <dgm:pt modelId="{757A3FE0-E875-4175-8A9F-367FCD5BFF9A}" type="sibTrans" cxnId="{9E1664BC-FF33-48F2-A6C0-93B782618765}">
      <dgm:prSet/>
      <dgm:spPr/>
      <dgm:t>
        <a:bodyPr/>
        <a:lstStyle/>
        <a:p>
          <a:endParaRPr lang="en-US"/>
        </a:p>
      </dgm:t>
    </dgm:pt>
    <dgm:pt modelId="{FCF1A31B-48DB-46E2-BD5A-48D62B527D99}">
      <dgm:prSet phldrT="[Text]"/>
      <dgm:spPr/>
      <dgm:t>
        <a:bodyPr/>
        <a:lstStyle/>
        <a:p>
          <a:r>
            <a:rPr lang="en-US" dirty="0" smtClean="0"/>
            <a:t>CUSTOMS DUTY</a:t>
          </a:r>
          <a:endParaRPr lang="en-US" dirty="0"/>
        </a:p>
      </dgm:t>
    </dgm:pt>
    <dgm:pt modelId="{58682E77-D2C6-465C-83A0-7FE48798DDF6}" type="parTrans" cxnId="{84853A1A-BDDC-4903-A5AE-3C4400E9F23F}">
      <dgm:prSet/>
      <dgm:spPr/>
      <dgm:t>
        <a:bodyPr/>
        <a:lstStyle/>
        <a:p>
          <a:endParaRPr lang="en-US"/>
        </a:p>
      </dgm:t>
    </dgm:pt>
    <dgm:pt modelId="{D21736D7-CEDE-4E25-8256-5C8BAB47C94C}" type="sibTrans" cxnId="{84853A1A-BDDC-4903-A5AE-3C4400E9F23F}">
      <dgm:prSet/>
      <dgm:spPr/>
      <dgm:t>
        <a:bodyPr/>
        <a:lstStyle/>
        <a:p>
          <a:endParaRPr lang="en-US"/>
        </a:p>
      </dgm:t>
    </dgm:pt>
    <dgm:pt modelId="{28873BAA-0C11-48CE-B78A-583DD574CBF7}">
      <dgm:prSet phldrT="[Text]"/>
      <dgm:spPr/>
      <dgm:t>
        <a:bodyPr/>
        <a:lstStyle/>
        <a:p>
          <a:r>
            <a:rPr lang="en-US" dirty="0" smtClean="0"/>
            <a:t>SERVICE TAX</a:t>
          </a:r>
          <a:endParaRPr lang="en-US" dirty="0"/>
        </a:p>
      </dgm:t>
    </dgm:pt>
    <dgm:pt modelId="{78CC39B6-41A4-46E2-87E6-60215F596323}" type="parTrans" cxnId="{3055F0E5-87CE-46A6-A4B5-7208CD32B69E}">
      <dgm:prSet/>
      <dgm:spPr/>
      <dgm:t>
        <a:bodyPr/>
        <a:lstStyle/>
        <a:p>
          <a:endParaRPr lang="en-US"/>
        </a:p>
      </dgm:t>
    </dgm:pt>
    <dgm:pt modelId="{08A63763-29DB-490B-8B38-76B2064579AF}" type="sibTrans" cxnId="{3055F0E5-87CE-46A6-A4B5-7208CD32B69E}">
      <dgm:prSet/>
      <dgm:spPr/>
      <dgm:t>
        <a:bodyPr/>
        <a:lstStyle/>
        <a:p>
          <a:endParaRPr lang="en-US"/>
        </a:p>
      </dgm:t>
    </dgm:pt>
    <dgm:pt modelId="{934BF68D-D287-498A-8082-BA8AEC8A2115}" type="pres">
      <dgm:prSet presAssocID="{9C37BAF1-7661-4BDA-9488-F3D4D66C0943}" presName="hierChild1" presStyleCnt="0">
        <dgm:presLayoutVars>
          <dgm:chPref val="1"/>
          <dgm:dir/>
          <dgm:animOne val="branch"/>
          <dgm:animLvl val="lvl"/>
          <dgm:resizeHandles/>
        </dgm:presLayoutVars>
      </dgm:prSet>
      <dgm:spPr/>
      <dgm:t>
        <a:bodyPr/>
        <a:lstStyle/>
        <a:p>
          <a:endParaRPr lang="en-US"/>
        </a:p>
      </dgm:t>
    </dgm:pt>
    <dgm:pt modelId="{336F7460-361A-457D-BB2E-D3A2001A18CB}" type="pres">
      <dgm:prSet presAssocID="{DC979087-FC56-41A3-9538-EC8E8FF44BEE}" presName="hierRoot1" presStyleCnt="0"/>
      <dgm:spPr/>
    </dgm:pt>
    <dgm:pt modelId="{04BDB4B6-6BB2-4F20-8FD1-325DD0428CA9}" type="pres">
      <dgm:prSet presAssocID="{DC979087-FC56-41A3-9538-EC8E8FF44BEE}" presName="composite" presStyleCnt="0"/>
      <dgm:spPr/>
    </dgm:pt>
    <dgm:pt modelId="{3D0DBAEA-51EA-4DE8-9CE7-986BA3ED5A13}" type="pres">
      <dgm:prSet presAssocID="{DC979087-FC56-41A3-9538-EC8E8FF44BEE}" presName="background" presStyleLbl="node0" presStyleIdx="0" presStyleCnt="1"/>
      <dgm:spPr/>
    </dgm:pt>
    <dgm:pt modelId="{B1A4EC39-3715-4C3F-91A7-810194F7689B}" type="pres">
      <dgm:prSet presAssocID="{DC979087-FC56-41A3-9538-EC8E8FF44BEE}" presName="text" presStyleLbl="fgAcc0" presStyleIdx="0" presStyleCnt="1">
        <dgm:presLayoutVars>
          <dgm:chPref val="3"/>
        </dgm:presLayoutVars>
      </dgm:prSet>
      <dgm:spPr/>
      <dgm:t>
        <a:bodyPr/>
        <a:lstStyle/>
        <a:p>
          <a:endParaRPr lang="en-US"/>
        </a:p>
      </dgm:t>
    </dgm:pt>
    <dgm:pt modelId="{F6429AC0-7EC3-439E-8CFF-9BBF5EA3FF4C}" type="pres">
      <dgm:prSet presAssocID="{DC979087-FC56-41A3-9538-EC8E8FF44BEE}" presName="hierChild2" presStyleCnt="0"/>
      <dgm:spPr/>
    </dgm:pt>
    <dgm:pt modelId="{987E615B-670F-480E-892C-25CC52A69F3D}" type="pres">
      <dgm:prSet presAssocID="{2CDAD510-3D23-4DE7-BC3C-200A2AAD3CE1}" presName="Name10" presStyleLbl="parChTrans1D2" presStyleIdx="0" presStyleCnt="2"/>
      <dgm:spPr/>
      <dgm:t>
        <a:bodyPr/>
        <a:lstStyle/>
        <a:p>
          <a:endParaRPr lang="en-US"/>
        </a:p>
      </dgm:t>
    </dgm:pt>
    <dgm:pt modelId="{D8166AF5-5E7F-4E1B-877D-8CBFDF5AFA12}" type="pres">
      <dgm:prSet presAssocID="{2818F33A-96A0-44DA-9408-52F43E535491}" presName="hierRoot2" presStyleCnt="0"/>
      <dgm:spPr/>
    </dgm:pt>
    <dgm:pt modelId="{3D8FF6ED-9D63-48E7-99E1-4910442F6A61}" type="pres">
      <dgm:prSet presAssocID="{2818F33A-96A0-44DA-9408-52F43E535491}" presName="composite2" presStyleCnt="0"/>
      <dgm:spPr/>
    </dgm:pt>
    <dgm:pt modelId="{027A190C-6283-4F37-933F-CB2B70E18998}" type="pres">
      <dgm:prSet presAssocID="{2818F33A-96A0-44DA-9408-52F43E535491}" presName="background2" presStyleLbl="node2" presStyleIdx="0" presStyleCnt="2"/>
      <dgm:spPr/>
    </dgm:pt>
    <dgm:pt modelId="{02683CA4-9D76-4AEE-823D-AC41418FA5A4}" type="pres">
      <dgm:prSet presAssocID="{2818F33A-96A0-44DA-9408-52F43E535491}" presName="text2" presStyleLbl="fgAcc2" presStyleIdx="0" presStyleCnt="2">
        <dgm:presLayoutVars>
          <dgm:chPref val="3"/>
        </dgm:presLayoutVars>
      </dgm:prSet>
      <dgm:spPr/>
      <dgm:t>
        <a:bodyPr/>
        <a:lstStyle/>
        <a:p>
          <a:endParaRPr lang="en-US"/>
        </a:p>
      </dgm:t>
    </dgm:pt>
    <dgm:pt modelId="{C5A5BF08-660B-4C8D-BD33-1C679B49085A}" type="pres">
      <dgm:prSet presAssocID="{2818F33A-96A0-44DA-9408-52F43E535491}" presName="hierChild3" presStyleCnt="0"/>
      <dgm:spPr/>
    </dgm:pt>
    <dgm:pt modelId="{38DCA392-C65F-4690-9D71-15D8DF979C6C}" type="pres">
      <dgm:prSet presAssocID="{EA38704B-2CCF-49BC-8508-E12D0BE0CA74}" presName="Name17" presStyleLbl="parChTrans1D3" presStyleIdx="0" presStyleCnt="5"/>
      <dgm:spPr/>
      <dgm:t>
        <a:bodyPr/>
        <a:lstStyle/>
        <a:p>
          <a:endParaRPr lang="en-US"/>
        </a:p>
      </dgm:t>
    </dgm:pt>
    <dgm:pt modelId="{04ACE122-85FE-40F1-858C-3B61E7898D31}" type="pres">
      <dgm:prSet presAssocID="{F1817A40-85C4-41DB-B958-5E385DCD5143}" presName="hierRoot3" presStyleCnt="0"/>
      <dgm:spPr/>
    </dgm:pt>
    <dgm:pt modelId="{54204DF1-E3B2-4CBA-BBF5-1ADB1FC0C73E}" type="pres">
      <dgm:prSet presAssocID="{F1817A40-85C4-41DB-B958-5E385DCD5143}" presName="composite3" presStyleCnt="0"/>
      <dgm:spPr/>
    </dgm:pt>
    <dgm:pt modelId="{CFE0EFDF-39FA-4697-847A-0F1C89F287EE}" type="pres">
      <dgm:prSet presAssocID="{F1817A40-85C4-41DB-B958-5E385DCD5143}" presName="background3" presStyleLbl="node3" presStyleIdx="0" presStyleCnt="5"/>
      <dgm:spPr/>
    </dgm:pt>
    <dgm:pt modelId="{D06D8612-E6F7-424E-932C-186A44C21E92}" type="pres">
      <dgm:prSet presAssocID="{F1817A40-85C4-41DB-B958-5E385DCD5143}" presName="text3" presStyleLbl="fgAcc3" presStyleIdx="0" presStyleCnt="5">
        <dgm:presLayoutVars>
          <dgm:chPref val="3"/>
        </dgm:presLayoutVars>
      </dgm:prSet>
      <dgm:spPr/>
      <dgm:t>
        <a:bodyPr/>
        <a:lstStyle/>
        <a:p>
          <a:endParaRPr lang="en-US"/>
        </a:p>
      </dgm:t>
    </dgm:pt>
    <dgm:pt modelId="{6E9A3916-42B9-4B00-8601-96624FBF1821}" type="pres">
      <dgm:prSet presAssocID="{F1817A40-85C4-41DB-B958-5E385DCD5143}" presName="hierChild4" presStyleCnt="0"/>
      <dgm:spPr/>
    </dgm:pt>
    <dgm:pt modelId="{77EA4CF0-AF4E-418A-8344-1B9EE9FC13AE}" type="pres">
      <dgm:prSet presAssocID="{3F7CCEF2-6EE0-424D-A7FC-64771EFD7920}" presName="Name17" presStyleLbl="parChTrans1D3" presStyleIdx="1" presStyleCnt="5"/>
      <dgm:spPr/>
      <dgm:t>
        <a:bodyPr/>
        <a:lstStyle/>
        <a:p>
          <a:endParaRPr lang="en-US"/>
        </a:p>
      </dgm:t>
    </dgm:pt>
    <dgm:pt modelId="{A74EB069-372E-4530-B67E-F49E5F40BAC6}" type="pres">
      <dgm:prSet presAssocID="{5469CDCD-9D9A-4885-BC67-C5DE182F5F61}" presName="hierRoot3" presStyleCnt="0"/>
      <dgm:spPr/>
    </dgm:pt>
    <dgm:pt modelId="{84AC9AF9-B552-4521-8779-A0277ECA424B}" type="pres">
      <dgm:prSet presAssocID="{5469CDCD-9D9A-4885-BC67-C5DE182F5F61}" presName="composite3" presStyleCnt="0"/>
      <dgm:spPr/>
    </dgm:pt>
    <dgm:pt modelId="{AF228314-480B-4D9D-AC45-1A9CEEF52236}" type="pres">
      <dgm:prSet presAssocID="{5469CDCD-9D9A-4885-BC67-C5DE182F5F61}" presName="background3" presStyleLbl="node3" presStyleIdx="1" presStyleCnt="5"/>
      <dgm:spPr/>
    </dgm:pt>
    <dgm:pt modelId="{C43E97EC-AA62-4705-8E33-E82881DFA5A8}" type="pres">
      <dgm:prSet presAssocID="{5469CDCD-9D9A-4885-BC67-C5DE182F5F61}" presName="text3" presStyleLbl="fgAcc3" presStyleIdx="1" presStyleCnt="5">
        <dgm:presLayoutVars>
          <dgm:chPref val="3"/>
        </dgm:presLayoutVars>
      </dgm:prSet>
      <dgm:spPr/>
      <dgm:t>
        <a:bodyPr/>
        <a:lstStyle/>
        <a:p>
          <a:endParaRPr lang="en-US"/>
        </a:p>
      </dgm:t>
    </dgm:pt>
    <dgm:pt modelId="{09B64218-3622-4567-A7C5-FA192AED4B95}" type="pres">
      <dgm:prSet presAssocID="{5469CDCD-9D9A-4885-BC67-C5DE182F5F61}" presName="hierChild4" presStyleCnt="0"/>
      <dgm:spPr/>
    </dgm:pt>
    <dgm:pt modelId="{144ED34B-80C8-41FF-8986-33AF8FE5F4D8}" type="pres">
      <dgm:prSet presAssocID="{58682E77-D2C6-465C-83A0-7FE48798DDF6}" presName="Name17" presStyleLbl="parChTrans1D3" presStyleIdx="2" presStyleCnt="5"/>
      <dgm:spPr/>
      <dgm:t>
        <a:bodyPr/>
        <a:lstStyle/>
        <a:p>
          <a:endParaRPr lang="en-US"/>
        </a:p>
      </dgm:t>
    </dgm:pt>
    <dgm:pt modelId="{BD6CAC15-4CF3-4838-AD6B-ED2405A44665}" type="pres">
      <dgm:prSet presAssocID="{FCF1A31B-48DB-46E2-BD5A-48D62B527D99}" presName="hierRoot3" presStyleCnt="0"/>
      <dgm:spPr/>
    </dgm:pt>
    <dgm:pt modelId="{7705D2EC-B97F-4942-B2ED-4B157D927393}" type="pres">
      <dgm:prSet presAssocID="{FCF1A31B-48DB-46E2-BD5A-48D62B527D99}" presName="composite3" presStyleCnt="0"/>
      <dgm:spPr/>
    </dgm:pt>
    <dgm:pt modelId="{0D021EB8-062B-4645-A481-31E38089703D}" type="pres">
      <dgm:prSet presAssocID="{FCF1A31B-48DB-46E2-BD5A-48D62B527D99}" presName="background3" presStyleLbl="node3" presStyleIdx="2" presStyleCnt="5"/>
      <dgm:spPr/>
    </dgm:pt>
    <dgm:pt modelId="{EDF50687-CD86-43E0-93AB-D0C20401ED67}" type="pres">
      <dgm:prSet presAssocID="{FCF1A31B-48DB-46E2-BD5A-48D62B527D99}" presName="text3" presStyleLbl="fgAcc3" presStyleIdx="2" presStyleCnt="5">
        <dgm:presLayoutVars>
          <dgm:chPref val="3"/>
        </dgm:presLayoutVars>
      </dgm:prSet>
      <dgm:spPr/>
      <dgm:t>
        <a:bodyPr/>
        <a:lstStyle/>
        <a:p>
          <a:endParaRPr lang="en-US"/>
        </a:p>
      </dgm:t>
    </dgm:pt>
    <dgm:pt modelId="{B632AF39-B29C-4203-A777-2BA692A1C2D6}" type="pres">
      <dgm:prSet presAssocID="{FCF1A31B-48DB-46E2-BD5A-48D62B527D99}" presName="hierChild4" presStyleCnt="0"/>
      <dgm:spPr/>
    </dgm:pt>
    <dgm:pt modelId="{6F2F778A-A9C9-4BC0-B2F8-50C41795B1A6}" type="pres">
      <dgm:prSet presAssocID="{781E5794-499B-4CE9-9989-676801F3106D}" presName="Name10" presStyleLbl="parChTrans1D2" presStyleIdx="1" presStyleCnt="2"/>
      <dgm:spPr/>
      <dgm:t>
        <a:bodyPr/>
        <a:lstStyle/>
        <a:p>
          <a:endParaRPr lang="en-US"/>
        </a:p>
      </dgm:t>
    </dgm:pt>
    <dgm:pt modelId="{BA4BD7C8-5AAA-4583-AAE3-8373884D9377}" type="pres">
      <dgm:prSet presAssocID="{170F4EFF-2104-4937-8BD3-3DDE8A87F0D0}" presName="hierRoot2" presStyleCnt="0"/>
      <dgm:spPr/>
    </dgm:pt>
    <dgm:pt modelId="{D9327C0B-3C4C-4E91-A1FD-4A5E9353EA52}" type="pres">
      <dgm:prSet presAssocID="{170F4EFF-2104-4937-8BD3-3DDE8A87F0D0}" presName="composite2" presStyleCnt="0"/>
      <dgm:spPr/>
    </dgm:pt>
    <dgm:pt modelId="{2B294F20-7FBA-4131-8C3F-2638D388756C}" type="pres">
      <dgm:prSet presAssocID="{170F4EFF-2104-4937-8BD3-3DDE8A87F0D0}" presName="background2" presStyleLbl="node2" presStyleIdx="1" presStyleCnt="2"/>
      <dgm:spPr/>
    </dgm:pt>
    <dgm:pt modelId="{B853FAE8-B858-4C49-AD04-721989C1E430}" type="pres">
      <dgm:prSet presAssocID="{170F4EFF-2104-4937-8BD3-3DDE8A87F0D0}" presName="text2" presStyleLbl="fgAcc2" presStyleIdx="1" presStyleCnt="2">
        <dgm:presLayoutVars>
          <dgm:chPref val="3"/>
        </dgm:presLayoutVars>
      </dgm:prSet>
      <dgm:spPr/>
      <dgm:t>
        <a:bodyPr/>
        <a:lstStyle/>
        <a:p>
          <a:endParaRPr lang="en-US"/>
        </a:p>
      </dgm:t>
    </dgm:pt>
    <dgm:pt modelId="{7D1DB592-D46D-4C36-9021-A5E12887EF83}" type="pres">
      <dgm:prSet presAssocID="{170F4EFF-2104-4937-8BD3-3DDE8A87F0D0}" presName="hierChild3" presStyleCnt="0"/>
      <dgm:spPr/>
    </dgm:pt>
    <dgm:pt modelId="{9F9DDF56-AFC2-47FD-87BF-5CA62B9B5D21}" type="pres">
      <dgm:prSet presAssocID="{E9B035AA-F212-42C4-B6D8-BDA4101EA166}" presName="Name17" presStyleLbl="parChTrans1D3" presStyleIdx="3" presStyleCnt="5"/>
      <dgm:spPr/>
      <dgm:t>
        <a:bodyPr/>
        <a:lstStyle/>
        <a:p>
          <a:endParaRPr lang="en-US"/>
        </a:p>
      </dgm:t>
    </dgm:pt>
    <dgm:pt modelId="{0F7CECB1-2768-465B-BEB3-B972D00BC3E1}" type="pres">
      <dgm:prSet presAssocID="{610D2612-D882-4003-985F-E2A527676C98}" presName="hierRoot3" presStyleCnt="0"/>
      <dgm:spPr/>
    </dgm:pt>
    <dgm:pt modelId="{2E0DE967-B16F-4DBF-AC57-50EFA2157F19}" type="pres">
      <dgm:prSet presAssocID="{610D2612-D882-4003-985F-E2A527676C98}" presName="composite3" presStyleCnt="0"/>
      <dgm:spPr/>
    </dgm:pt>
    <dgm:pt modelId="{0CA398DA-EDFD-4A99-99EF-E6DE44B37A74}" type="pres">
      <dgm:prSet presAssocID="{610D2612-D882-4003-985F-E2A527676C98}" presName="background3" presStyleLbl="node3" presStyleIdx="3" presStyleCnt="5"/>
      <dgm:spPr/>
    </dgm:pt>
    <dgm:pt modelId="{4DBDDDBF-972C-435F-9413-1AA3CA738134}" type="pres">
      <dgm:prSet presAssocID="{610D2612-D882-4003-985F-E2A527676C98}" presName="text3" presStyleLbl="fgAcc3" presStyleIdx="3" presStyleCnt="5">
        <dgm:presLayoutVars>
          <dgm:chPref val="3"/>
        </dgm:presLayoutVars>
      </dgm:prSet>
      <dgm:spPr/>
      <dgm:t>
        <a:bodyPr/>
        <a:lstStyle/>
        <a:p>
          <a:endParaRPr lang="en-US"/>
        </a:p>
      </dgm:t>
    </dgm:pt>
    <dgm:pt modelId="{971A5C70-6A92-4906-9EB5-363EF31304F0}" type="pres">
      <dgm:prSet presAssocID="{610D2612-D882-4003-985F-E2A527676C98}" presName="hierChild4" presStyleCnt="0"/>
      <dgm:spPr/>
    </dgm:pt>
    <dgm:pt modelId="{8D020A54-90BF-4684-B481-CE18B048B069}" type="pres">
      <dgm:prSet presAssocID="{78CC39B6-41A4-46E2-87E6-60215F596323}" presName="Name17" presStyleLbl="parChTrans1D3" presStyleIdx="4" presStyleCnt="5"/>
      <dgm:spPr/>
      <dgm:t>
        <a:bodyPr/>
        <a:lstStyle/>
        <a:p>
          <a:endParaRPr lang="en-US"/>
        </a:p>
      </dgm:t>
    </dgm:pt>
    <dgm:pt modelId="{5227746A-B2CD-4A4D-97EB-D950CFECF37E}" type="pres">
      <dgm:prSet presAssocID="{28873BAA-0C11-48CE-B78A-583DD574CBF7}" presName="hierRoot3" presStyleCnt="0"/>
      <dgm:spPr/>
    </dgm:pt>
    <dgm:pt modelId="{3AF4369A-91C1-45A1-A6D4-8B3AD7240177}" type="pres">
      <dgm:prSet presAssocID="{28873BAA-0C11-48CE-B78A-583DD574CBF7}" presName="composite3" presStyleCnt="0"/>
      <dgm:spPr/>
    </dgm:pt>
    <dgm:pt modelId="{2B43C8CB-6505-43D8-AB1D-B36EF4379018}" type="pres">
      <dgm:prSet presAssocID="{28873BAA-0C11-48CE-B78A-583DD574CBF7}" presName="background3" presStyleLbl="node3" presStyleIdx="4" presStyleCnt="5"/>
      <dgm:spPr/>
    </dgm:pt>
    <dgm:pt modelId="{4CC03AAE-F003-4CD3-820B-9E8FC35AF5DB}" type="pres">
      <dgm:prSet presAssocID="{28873BAA-0C11-48CE-B78A-583DD574CBF7}" presName="text3" presStyleLbl="fgAcc3" presStyleIdx="4" presStyleCnt="5">
        <dgm:presLayoutVars>
          <dgm:chPref val="3"/>
        </dgm:presLayoutVars>
      </dgm:prSet>
      <dgm:spPr/>
      <dgm:t>
        <a:bodyPr/>
        <a:lstStyle/>
        <a:p>
          <a:endParaRPr lang="en-US"/>
        </a:p>
      </dgm:t>
    </dgm:pt>
    <dgm:pt modelId="{2215E245-6340-477A-8D02-5008B5D5FDC2}" type="pres">
      <dgm:prSet presAssocID="{28873BAA-0C11-48CE-B78A-583DD574CBF7}" presName="hierChild4" presStyleCnt="0"/>
      <dgm:spPr/>
    </dgm:pt>
  </dgm:ptLst>
  <dgm:cxnLst>
    <dgm:cxn modelId="{B39B7169-9493-4105-A05D-227BBC6CD172}" type="presOf" srcId="{28873BAA-0C11-48CE-B78A-583DD574CBF7}" destId="{4CC03AAE-F003-4CD3-820B-9E8FC35AF5DB}" srcOrd="0" destOrd="0" presId="urn:microsoft.com/office/officeart/2005/8/layout/hierarchy1"/>
    <dgm:cxn modelId="{899C0118-63C7-4053-B7CC-74E58EA78568}" type="presOf" srcId="{2CDAD510-3D23-4DE7-BC3C-200A2AAD3CE1}" destId="{987E615B-670F-480E-892C-25CC52A69F3D}" srcOrd="0" destOrd="0" presId="urn:microsoft.com/office/officeart/2005/8/layout/hierarchy1"/>
    <dgm:cxn modelId="{3495A2C8-0074-44DC-8F51-2E96D5D035BB}" type="presOf" srcId="{3F7CCEF2-6EE0-424D-A7FC-64771EFD7920}" destId="{77EA4CF0-AF4E-418A-8344-1B9EE9FC13AE}" srcOrd="0" destOrd="0" presId="urn:microsoft.com/office/officeart/2005/8/layout/hierarchy1"/>
    <dgm:cxn modelId="{7832630A-57BB-411D-90D5-82C3BEE700F8}" type="presOf" srcId="{2818F33A-96A0-44DA-9408-52F43E535491}" destId="{02683CA4-9D76-4AEE-823D-AC41418FA5A4}" srcOrd="0" destOrd="0" presId="urn:microsoft.com/office/officeart/2005/8/layout/hierarchy1"/>
    <dgm:cxn modelId="{9A969CC4-7AC7-45E0-9B3E-80585FB27E44}" type="presOf" srcId="{F1817A40-85C4-41DB-B958-5E385DCD5143}" destId="{D06D8612-E6F7-424E-932C-186A44C21E92}" srcOrd="0" destOrd="0" presId="urn:microsoft.com/office/officeart/2005/8/layout/hierarchy1"/>
    <dgm:cxn modelId="{4521E350-3769-4DE7-BAA3-FF55F0E7EF7F}" type="presOf" srcId="{5469CDCD-9D9A-4885-BC67-C5DE182F5F61}" destId="{C43E97EC-AA62-4705-8E33-E82881DFA5A8}" srcOrd="0" destOrd="0" presId="urn:microsoft.com/office/officeart/2005/8/layout/hierarchy1"/>
    <dgm:cxn modelId="{51C37830-C264-495D-BC1C-A874089FD31A}" srcId="{DC979087-FC56-41A3-9538-EC8E8FF44BEE}" destId="{170F4EFF-2104-4937-8BD3-3DDE8A87F0D0}" srcOrd="1" destOrd="0" parTransId="{781E5794-499B-4CE9-9989-676801F3106D}" sibTransId="{D7BB886B-D4B7-4837-98CA-EA891392ABF4}"/>
    <dgm:cxn modelId="{6C44AC12-FE3F-4531-8371-9525BD74C7F2}" type="presOf" srcId="{E9B035AA-F212-42C4-B6D8-BDA4101EA166}" destId="{9F9DDF56-AFC2-47FD-87BF-5CA62B9B5D21}" srcOrd="0" destOrd="0" presId="urn:microsoft.com/office/officeart/2005/8/layout/hierarchy1"/>
    <dgm:cxn modelId="{0BA978F4-27B5-4D76-BF15-9297BC3636BC}" srcId="{DC979087-FC56-41A3-9538-EC8E8FF44BEE}" destId="{2818F33A-96A0-44DA-9408-52F43E535491}" srcOrd="0" destOrd="0" parTransId="{2CDAD510-3D23-4DE7-BC3C-200A2AAD3CE1}" sibTransId="{C737BE40-A3AA-40BC-86C6-52F15CA5D939}"/>
    <dgm:cxn modelId="{5C815CA2-4439-4DB8-9B2D-3B8E69B58B94}" srcId="{2818F33A-96A0-44DA-9408-52F43E535491}" destId="{F1817A40-85C4-41DB-B958-5E385DCD5143}" srcOrd="0" destOrd="0" parTransId="{EA38704B-2CCF-49BC-8508-E12D0BE0CA74}" sibTransId="{9A920144-2B46-4302-892D-FA6FEBB47877}"/>
    <dgm:cxn modelId="{46AE340E-B5BC-4C00-B7A9-D2EFDDBEEFB5}" srcId="{2818F33A-96A0-44DA-9408-52F43E535491}" destId="{5469CDCD-9D9A-4885-BC67-C5DE182F5F61}" srcOrd="1" destOrd="0" parTransId="{3F7CCEF2-6EE0-424D-A7FC-64771EFD7920}" sibTransId="{AA844FA6-1BA6-4262-902D-5CEE0F963F26}"/>
    <dgm:cxn modelId="{65457144-F992-4356-B5FD-4279F5D46697}" type="presOf" srcId="{9C37BAF1-7661-4BDA-9488-F3D4D66C0943}" destId="{934BF68D-D287-498A-8082-BA8AEC8A2115}" srcOrd="0" destOrd="0" presId="urn:microsoft.com/office/officeart/2005/8/layout/hierarchy1"/>
    <dgm:cxn modelId="{9343AC53-741B-45C9-BAB2-5455517F2754}" type="presOf" srcId="{EA38704B-2CCF-49BC-8508-E12D0BE0CA74}" destId="{38DCA392-C65F-4690-9D71-15D8DF979C6C}" srcOrd="0" destOrd="0" presId="urn:microsoft.com/office/officeart/2005/8/layout/hierarchy1"/>
    <dgm:cxn modelId="{3055F0E5-87CE-46A6-A4B5-7208CD32B69E}" srcId="{170F4EFF-2104-4937-8BD3-3DDE8A87F0D0}" destId="{28873BAA-0C11-48CE-B78A-583DD574CBF7}" srcOrd="1" destOrd="0" parTransId="{78CC39B6-41A4-46E2-87E6-60215F596323}" sibTransId="{08A63763-29DB-490B-8B38-76B2064579AF}"/>
    <dgm:cxn modelId="{023B8EAB-6F34-4387-A411-7E908EEA9F10}" type="presOf" srcId="{58682E77-D2C6-465C-83A0-7FE48798DDF6}" destId="{144ED34B-80C8-41FF-8986-33AF8FE5F4D8}" srcOrd="0" destOrd="0" presId="urn:microsoft.com/office/officeart/2005/8/layout/hierarchy1"/>
    <dgm:cxn modelId="{84853A1A-BDDC-4903-A5AE-3C4400E9F23F}" srcId="{2818F33A-96A0-44DA-9408-52F43E535491}" destId="{FCF1A31B-48DB-46E2-BD5A-48D62B527D99}" srcOrd="2" destOrd="0" parTransId="{58682E77-D2C6-465C-83A0-7FE48798DDF6}" sibTransId="{D21736D7-CEDE-4E25-8256-5C8BAB47C94C}"/>
    <dgm:cxn modelId="{6BEFE434-ACBD-4223-8123-788496504267}" type="presOf" srcId="{610D2612-D882-4003-985F-E2A527676C98}" destId="{4DBDDDBF-972C-435F-9413-1AA3CA738134}" srcOrd="0" destOrd="0" presId="urn:microsoft.com/office/officeart/2005/8/layout/hierarchy1"/>
    <dgm:cxn modelId="{87C7C458-46A4-48AE-9542-0BB9F71437FE}" type="presOf" srcId="{170F4EFF-2104-4937-8BD3-3DDE8A87F0D0}" destId="{B853FAE8-B858-4C49-AD04-721989C1E430}" srcOrd="0" destOrd="0" presId="urn:microsoft.com/office/officeart/2005/8/layout/hierarchy1"/>
    <dgm:cxn modelId="{4A6BCFF6-0733-48E8-A6D4-973434928EC1}" srcId="{9C37BAF1-7661-4BDA-9488-F3D4D66C0943}" destId="{DC979087-FC56-41A3-9538-EC8E8FF44BEE}" srcOrd="0" destOrd="0" parTransId="{4FDF3571-683B-4731-825F-8A7C798EF8E0}" sibTransId="{31B1D49A-BF15-4930-BD4A-1CAB455E2775}"/>
    <dgm:cxn modelId="{0BA3CBA4-8F5E-462E-BC7C-D59279E087C2}" type="presOf" srcId="{DC979087-FC56-41A3-9538-EC8E8FF44BEE}" destId="{B1A4EC39-3715-4C3F-91A7-810194F7689B}" srcOrd="0" destOrd="0" presId="urn:microsoft.com/office/officeart/2005/8/layout/hierarchy1"/>
    <dgm:cxn modelId="{88D580E3-9325-494E-BBEB-DEDDD8443236}" type="presOf" srcId="{781E5794-499B-4CE9-9989-676801F3106D}" destId="{6F2F778A-A9C9-4BC0-B2F8-50C41795B1A6}" srcOrd="0" destOrd="0" presId="urn:microsoft.com/office/officeart/2005/8/layout/hierarchy1"/>
    <dgm:cxn modelId="{1D9A0AE6-57E8-4AE2-8EBB-B0AE649652B8}" type="presOf" srcId="{78CC39B6-41A4-46E2-87E6-60215F596323}" destId="{8D020A54-90BF-4684-B481-CE18B048B069}" srcOrd="0" destOrd="0" presId="urn:microsoft.com/office/officeart/2005/8/layout/hierarchy1"/>
    <dgm:cxn modelId="{A0DA9E56-E1D5-411A-BF47-6FB858033897}" type="presOf" srcId="{FCF1A31B-48DB-46E2-BD5A-48D62B527D99}" destId="{EDF50687-CD86-43E0-93AB-D0C20401ED67}" srcOrd="0" destOrd="0" presId="urn:microsoft.com/office/officeart/2005/8/layout/hierarchy1"/>
    <dgm:cxn modelId="{9E1664BC-FF33-48F2-A6C0-93B782618765}" srcId="{170F4EFF-2104-4937-8BD3-3DDE8A87F0D0}" destId="{610D2612-D882-4003-985F-E2A527676C98}" srcOrd="0" destOrd="0" parTransId="{E9B035AA-F212-42C4-B6D8-BDA4101EA166}" sibTransId="{757A3FE0-E875-4175-8A9F-367FCD5BFF9A}"/>
    <dgm:cxn modelId="{F06A0F62-20B2-4270-A2E1-CA91B47E1573}" type="presParOf" srcId="{934BF68D-D287-498A-8082-BA8AEC8A2115}" destId="{336F7460-361A-457D-BB2E-D3A2001A18CB}" srcOrd="0" destOrd="0" presId="urn:microsoft.com/office/officeart/2005/8/layout/hierarchy1"/>
    <dgm:cxn modelId="{80244835-91AF-44E9-9C07-177DD97F4469}" type="presParOf" srcId="{336F7460-361A-457D-BB2E-D3A2001A18CB}" destId="{04BDB4B6-6BB2-4F20-8FD1-325DD0428CA9}" srcOrd="0" destOrd="0" presId="urn:microsoft.com/office/officeart/2005/8/layout/hierarchy1"/>
    <dgm:cxn modelId="{3ACB2013-2EBB-4989-8A04-BDF40CE85624}" type="presParOf" srcId="{04BDB4B6-6BB2-4F20-8FD1-325DD0428CA9}" destId="{3D0DBAEA-51EA-4DE8-9CE7-986BA3ED5A13}" srcOrd="0" destOrd="0" presId="urn:microsoft.com/office/officeart/2005/8/layout/hierarchy1"/>
    <dgm:cxn modelId="{5A2E99FA-8B4E-4E55-8AE8-7570C5036CB9}" type="presParOf" srcId="{04BDB4B6-6BB2-4F20-8FD1-325DD0428CA9}" destId="{B1A4EC39-3715-4C3F-91A7-810194F7689B}" srcOrd="1" destOrd="0" presId="urn:microsoft.com/office/officeart/2005/8/layout/hierarchy1"/>
    <dgm:cxn modelId="{72C0E2D7-3AC7-4347-ACBE-38D802FA5689}" type="presParOf" srcId="{336F7460-361A-457D-BB2E-D3A2001A18CB}" destId="{F6429AC0-7EC3-439E-8CFF-9BBF5EA3FF4C}" srcOrd="1" destOrd="0" presId="urn:microsoft.com/office/officeart/2005/8/layout/hierarchy1"/>
    <dgm:cxn modelId="{2C5FEEF9-B9A3-4EFF-9FDC-E1D9033B1FE7}" type="presParOf" srcId="{F6429AC0-7EC3-439E-8CFF-9BBF5EA3FF4C}" destId="{987E615B-670F-480E-892C-25CC52A69F3D}" srcOrd="0" destOrd="0" presId="urn:microsoft.com/office/officeart/2005/8/layout/hierarchy1"/>
    <dgm:cxn modelId="{FDE3241A-99D9-4588-977E-3CFD1AC0056F}" type="presParOf" srcId="{F6429AC0-7EC3-439E-8CFF-9BBF5EA3FF4C}" destId="{D8166AF5-5E7F-4E1B-877D-8CBFDF5AFA12}" srcOrd="1" destOrd="0" presId="urn:microsoft.com/office/officeart/2005/8/layout/hierarchy1"/>
    <dgm:cxn modelId="{C9526F3A-049B-45FA-9ECC-953F6535FE1B}" type="presParOf" srcId="{D8166AF5-5E7F-4E1B-877D-8CBFDF5AFA12}" destId="{3D8FF6ED-9D63-48E7-99E1-4910442F6A61}" srcOrd="0" destOrd="0" presId="urn:microsoft.com/office/officeart/2005/8/layout/hierarchy1"/>
    <dgm:cxn modelId="{BAA8D1FE-99CC-46B6-A567-967C1FDCDC92}" type="presParOf" srcId="{3D8FF6ED-9D63-48E7-99E1-4910442F6A61}" destId="{027A190C-6283-4F37-933F-CB2B70E18998}" srcOrd="0" destOrd="0" presId="urn:microsoft.com/office/officeart/2005/8/layout/hierarchy1"/>
    <dgm:cxn modelId="{99D8638A-BD72-4D0B-9DD4-6178AA862B0C}" type="presParOf" srcId="{3D8FF6ED-9D63-48E7-99E1-4910442F6A61}" destId="{02683CA4-9D76-4AEE-823D-AC41418FA5A4}" srcOrd="1" destOrd="0" presId="urn:microsoft.com/office/officeart/2005/8/layout/hierarchy1"/>
    <dgm:cxn modelId="{762A6D40-1568-4A68-B9FB-6636EF38CC38}" type="presParOf" srcId="{D8166AF5-5E7F-4E1B-877D-8CBFDF5AFA12}" destId="{C5A5BF08-660B-4C8D-BD33-1C679B49085A}" srcOrd="1" destOrd="0" presId="urn:microsoft.com/office/officeart/2005/8/layout/hierarchy1"/>
    <dgm:cxn modelId="{E6AA0B34-39B1-461B-B851-72E55958D19F}" type="presParOf" srcId="{C5A5BF08-660B-4C8D-BD33-1C679B49085A}" destId="{38DCA392-C65F-4690-9D71-15D8DF979C6C}" srcOrd="0" destOrd="0" presId="urn:microsoft.com/office/officeart/2005/8/layout/hierarchy1"/>
    <dgm:cxn modelId="{19C89901-EE90-4555-8681-EA42F782ACB4}" type="presParOf" srcId="{C5A5BF08-660B-4C8D-BD33-1C679B49085A}" destId="{04ACE122-85FE-40F1-858C-3B61E7898D31}" srcOrd="1" destOrd="0" presId="urn:microsoft.com/office/officeart/2005/8/layout/hierarchy1"/>
    <dgm:cxn modelId="{597938D6-2438-426E-80BF-C0BAFD553AF8}" type="presParOf" srcId="{04ACE122-85FE-40F1-858C-3B61E7898D31}" destId="{54204DF1-E3B2-4CBA-BBF5-1ADB1FC0C73E}" srcOrd="0" destOrd="0" presId="urn:microsoft.com/office/officeart/2005/8/layout/hierarchy1"/>
    <dgm:cxn modelId="{03A1E57F-7A08-4A56-BC73-247F8D4CAF95}" type="presParOf" srcId="{54204DF1-E3B2-4CBA-BBF5-1ADB1FC0C73E}" destId="{CFE0EFDF-39FA-4697-847A-0F1C89F287EE}" srcOrd="0" destOrd="0" presId="urn:microsoft.com/office/officeart/2005/8/layout/hierarchy1"/>
    <dgm:cxn modelId="{2FBD2F1E-8048-4797-9F39-15E45C9B02AB}" type="presParOf" srcId="{54204DF1-E3B2-4CBA-BBF5-1ADB1FC0C73E}" destId="{D06D8612-E6F7-424E-932C-186A44C21E92}" srcOrd="1" destOrd="0" presId="urn:microsoft.com/office/officeart/2005/8/layout/hierarchy1"/>
    <dgm:cxn modelId="{C1A58B34-2DA3-4845-A24E-67170B0DB41A}" type="presParOf" srcId="{04ACE122-85FE-40F1-858C-3B61E7898D31}" destId="{6E9A3916-42B9-4B00-8601-96624FBF1821}" srcOrd="1" destOrd="0" presId="urn:microsoft.com/office/officeart/2005/8/layout/hierarchy1"/>
    <dgm:cxn modelId="{866A81F8-5ED1-46D2-BBAD-B60853742137}" type="presParOf" srcId="{C5A5BF08-660B-4C8D-BD33-1C679B49085A}" destId="{77EA4CF0-AF4E-418A-8344-1B9EE9FC13AE}" srcOrd="2" destOrd="0" presId="urn:microsoft.com/office/officeart/2005/8/layout/hierarchy1"/>
    <dgm:cxn modelId="{6AE62636-DB46-4EC6-AB88-53E794C20D40}" type="presParOf" srcId="{C5A5BF08-660B-4C8D-BD33-1C679B49085A}" destId="{A74EB069-372E-4530-B67E-F49E5F40BAC6}" srcOrd="3" destOrd="0" presId="urn:microsoft.com/office/officeart/2005/8/layout/hierarchy1"/>
    <dgm:cxn modelId="{4FFD5BA1-3FAC-4F03-8F3A-0E3EDAB2B9EF}" type="presParOf" srcId="{A74EB069-372E-4530-B67E-F49E5F40BAC6}" destId="{84AC9AF9-B552-4521-8779-A0277ECA424B}" srcOrd="0" destOrd="0" presId="urn:microsoft.com/office/officeart/2005/8/layout/hierarchy1"/>
    <dgm:cxn modelId="{095BB6EF-AFEB-41DD-9D05-66E80D3BE8FA}" type="presParOf" srcId="{84AC9AF9-B552-4521-8779-A0277ECA424B}" destId="{AF228314-480B-4D9D-AC45-1A9CEEF52236}" srcOrd="0" destOrd="0" presId="urn:microsoft.com/office/officeart/2005/8/layout/hierarchy1"/>
    <dgm:cxn modelId="{5EC43E4D-59A3-466A-9308-D12ED11E9CED}" type="presParOf" srcId="{84AC9AF9-B552-4521-8779-A0277ECA424B}" destId="{C43E97EC-AA62-4705-8E33-E82881DFA5A8}" srcOrd="1" destOrd="0" presId="urn:microsoft.com/office/officeart/2005/8/layout/hierarchy1"/>
    <dgm:cxn modelId="{6E54DF8E-445C-4A90-B704-473A075884E6}" type="presParOf" srcId="{A74EB069-372E-4530-B67E-F49E5F40BAC6}" destId="{09B64218-3622-4567-A7C5-FA192AED4B95}" srcOrd="1" destOrd="0" presId="urn:microsoft.com/office/officeart/2005/8/layout/hierarchy1"/>
    <dgm:cxn modelId="{38F308A8-2DCC-4F7C-88D5-C58D4FBCADD7}" type="presParOf" srcId="{C5A5BF08-660B-4C8D-BD33-1C679B49085A}" destId="{144ED34B-80C8-41FF-8986-33AF8FE5F4D8}" srcOrd="4" destOrd="0" presId="urn:microsoft.com/office/officeart/2005/8/layout/hierarchy1"/>
    <dgm:cxn modelId="{168E709D-35DD-4481-9318-C9BA220E286D}" type="presParOf" srcId="{C5A5BF08-660B-4C8D-BD33-1C679B49085A}" destId="{BD6CAC15-4CF3-4838-AD6B-ED2405A44665}" srcOrd="5" destOrd="0" presId="urn:microsoft.com/office/officeart/2005/8/layout/hierarchy1"/>
    <dgm:cxn modelId="{53ADF736-A7AF-4A8C-A484-BF4576146FBF}" type="presParOf" srcId="{BD6CAC15-4CF3-4838-AD6B-ED2405A44665}" destId="{7705D2EC-B97F-4942-B2ED-4B157D927393}" srcOrd="0" destOrd="0" presId="urn:microsoft.com/office/officeart/2005/8/layout/hierarchy1"/>
    <dgm:cxn modelId="{A42603C1-59C6-494B-B10B-68C3A2C8DE58}" type="presParOf" srcId="{7705D2EC-B97F-4942-B2ED-4B157D927393}" destId="{0D021EB8-062B-4645-A481-31E38089703D}" srcOrd="0" destOrd="0" presId="urn:microsoft.com/office/officeart/2005/8/layout/hierarchy1"/>
    <dgm:cxn modelId="{33C0FC5C-7851-4095-828E-1CDB1CF01B02}" type="presParOf" srcId="{7705D2EC-B97F-4942-B2ED-4B157D927393}" destId="{EDF50687-CD86-43E0-93AB-D0C20401ED67}" srcOrd="1" destOrd="0" presId="urn:microsoft.com/office/officeart/2005/8/layout/hierarchy1"/>
    <dgm:cxn modelId="{10ABB1E0-C256-42B6-9A0C-AA97666F1E33}" type="presParOf" srcId="{BD6CAC15-4CF3-4838-AD6B-ED2405A44665}" destId="{B632AF39-B29C-4203-A777-2BA692A1C2D6}" srcOrd="1" destOrd="0" presId="urn:microsoft.com/office/officeart/2005/8/layout/hierarchy1"/>
    <dgm:cxn modelId="{4499E542-F617-4577-9941-C9E86DAA6344}" type="presParOf" srcId="{F6429AC0-7EC3-439E-8CFF-9BBF5EA3FF4C}" destId="{6F2F778A-A9C9-4BC0-B2F8-50C41795B1A6}" srcOrd="2" destOrd="0" presId="urn:microsoft.com/office/officeart/2005/8/layout/hierarchy1"/>
    <dgm:cxn modelId="{E1B5C99E-979B-42F3-950E-5A87B85962D8}" type="presParOf" srcId="{F6429AC0-7EC3-439E-8CFF-9BBF5EA3FF4C}" destId="{BA4BD7C8-5AAA-4583-AAE3-8373884D9377}" srcOrd="3" destOrd="0" presId="urn:microsoft.com/office/officeart/2005/8/layout/hierarchy1"/>
    <dgm:cxn modelId="{B0A46050-E9F3-46F7-9D38-3D8D7389B220}" type="presParOf" srcId="{BA4BD7C8-5AAA-4583-AAE3-8373884D9377}" destId="{D9327C0B-3C4C-4E91-A1FD-4A5E9353EA52}" srcOrd="0" destOrd="0" presId="urn:microsoft.com/office/officeart/2005/8/layout/hierarchy1"/>
    <dgm:cxn modelId="{E76B6597-6887-4505-88A1-564B86C37FAD}" type="presParOf" srcId="{D9327C0B-3C4C-4E91-A1FD-4A5E9353EA52}" destId="{2B294F20-7FBA-4131-8C3F-2638D388756C}" srcOrd="0" destOrd="0" presId="urn:microsoft.com/office/officeart/2005/8/layout/hierarchy1"/>
    <dgm:cxn modelId="{E981D68A-DE97-43C9-865E-3DBE119852E7}" type="presParOf" srcId="{D9327C0B-3C4C-4E91-A1FD-4A5E9353EA52}" destId="{B853FAE8-B858-4C49-AD04-721989C1E430}" srcOrd="1" destOrd="0" presId="urn:microsoft.com/office/officeart/2005/8/layout/hierarchy1"/>
    <dgm:cxn modelId="{543B07B3-180F-4E40-8B64-6A2356E39700}" type="presParOf" srcId="{BA4BD7C8-5AAA-4583-AAE3-8373884D9377}" destId="{7D1DB592-D46D-4C36-9021-A5E12887EF83}" srcOrd="1" destOrd="0" presId="urn:microsoft.com/office/officeart/2005/8/layout/hierarchy1"/>
    <dgm:cxn modelId="{417FD020-3E63-487A-867B-754AABFFB00F}" type="presParOf" srcId="{7D1DB592-D46D-4C36-9021-A5E12887EF83}" destId="{9F9DDF56-AFC2-47FD-87BF-5CA62B9B5D21}" srcOrd="0" destOrd="0" presId="urn:microsoft.com/office/officeart/2005/8/layout/hierarchy1"/>
    <dgm:cxn modelId="{A01ED6D3-2CF4-4962-80AB-B62514D11C5D}" type="presParOf" srcId="{7D1DB592-D46D-4C36-9021-A5E12887EF83}" destId="{0F7CECB1-2768-465B-BEB3-B972D00BC3E1}" srcOrd="1" destOrd="0" presId="urn:microsoft.com/office/officeart/2005/8/layout/hierarchy1"/>
    <dgm:cxn modelId="{94834EAC-27B6-47B3-9F34-5529DB7031D5}" type="presParOf" srcId="{0F7CECB1-2768-465B-BEB3-B972D00BC3E1}" destId="{2E0DE967-B16F-4DBF-AC57-50EFA2157F19}" srcOrd="0" destOrd="0" presId="urn:microsoft.com/office/officeart/2005/8/layout/hierarchy1"/>
    <dgm:cxn modelId="{E474C632-962E-4146-9DA9-E4C161E74E52}" type="presParOf" srcId="{2E0DE967-B16F-4DBF-AC57-50EFA2157F19}" destId="{0CA398DA-EDFD-4A99-99EF-E6DE44B37A74}" srcOrd="0" destOrd="0" presId="urn:microsoft.com/office/officeart/2005/8/layout/hierarchy1"/>
    <dgm:cxn modelId="{22DBC521-BAA9-4500-8041-DE1942D2F0C2}" type="presParOf" srcId="{2E0DE967-B16F-4DBF-AC57-50EFA2157F19}" destId="{4DBDDDBF-972C-435F-9413-1AA3CA738134}" srcOrd="1" destOrd="0" presId="urn:microsoft.com/office/officeart/2005/8/layout/hierarchy1"/>
    <dgm:cxn modelId="{95956390-0658-41FC-AF80-80D0F7D2D5C2}" type="presParOf" srcId="{0F7CECB1-2768-465B-BEB3-B972D00BC3E1}" destId="{971A5C70-6A92-4906-9EB5-363EF31304F0}" srcOrd="1" destOrd="0" presId="urn:microsoft.com/office/officeart/2005/8/layout/hierarchy1"/>
    <dgm:cxn modelId="{15E1F120-5F8A-4CD0-BD5D-72BDACEF78C1}" type="presParOf" srcId="{7D1DB592-D46D-4C36-9021-A5E12887EF83}" destId="{8D020A54-90BF-4684-B481-CE18B048B069}" srcOrd="2" destOrd="0" presId="urn:microsoft.com/office/officeart/2005/8/layout/hierarchy1"/>
    <dgm:cxn modelId="{7B952DF8-2B1C-453C-AE12-929A7B54DA13}" type="presParOf" srcId="{7D1DB592-D46D-4C36-9021-A5E12887EF83}" destId="{5227746A-B2CD-4A4D-97EB-D950CFECF37E}" srcOrd="3" destOrd="0" presId="urn:microsoft.com/office/officeart/2005/8/layout/hierarchy1"/>
    <dgm:cxn modelId="{A6DC15DF-76BE-4817-B99D-59258997A757}" type="presParOf" srcId="{5227746A-B2CD-4A4D-97EB-D950CFECF37E}" destId="{3AF4369A-91C1-45A1-A6D4-8B3AD7240177}" srcOrd="0" destOrd="0" presId="urn:microsoft.com/office/officeart/2005/8/layout/hierarchy1"/>
    <dgm:cxn modelId="{69CEF8A6-9F33-4B2A-85B8-D4946235E06A}" type="presParOf" srcId="{3AF4369A-91C1-45A1-A6D4-8B3AD7240177}" destId="{2B43C8CB-6505-43D8-AB1D-B36EF4379018}" srcOrd="0" destOrd="0" presId="urn:microsoft.com/office/officeart/2005/8/layout/hierarchy1"/>
    <dgm:cxn modelId="{0A7C032B-35F7-4C13-B761-E0E90D16BA61}" type="presParOf" srcId="{3AF4369A-91C1-45A1-A6D4-8B3AD7240177}" destId="{4CC03AAE-F003-4CD3-820B-9E8FC35AF5DB}" srcOrd="1" destOrd="0" presId="urn:microsoft.com/office/officeart/2005/8/layout/hierarchy1"/>
    <dgm:cxn modelId="{E4D8371C-7261-40FE-866F-6DEA7AED8087}" type="presParOf" srcId="{5227746A-B2CD-4A4D-97EB-D950CFECF37E}" destId="{2215E245-6340-477A-8D02-5008B5D5FDC2}"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F22B6E-5297-4159-A5CC-FA27811CAF0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F1EF9D0-6956-4D05-B646-361CCA972067}">
      <dgm:prSet phldrT="[Text]" custT="1"/>
      <dgm:spPr/>
      <dgm:t>
        <a:bodyPr/>
        <a:lstStyle/>
        <a:p>
          <a:r>
            <a:rPr lang="en-US" sz="1600" dirty="0" smtClean="0"/>
            <a:t>INCOME TAX</a:t>
          </a:r>
          <a:endParaRPr lang="en-US" sz="1600" dirty="0"/>
        </a:p>
      </dgm:t>
    </dgm:pt>
    <dgm:pt modelId="{667EDE1C-B2F1-4B7E-B076-E65FEE8D196E}" type="parTrans" cxnId="{9E7672E6-F532-460D-B9B1-9CCBA3F91156}">
      <dgm:prSet/>
      <dgm:spPr/>
      <dgm:t>
        <a:bodyPr/>
        <a:lstStyle/>
        <a:p>
          <a:endParaRPr lang="en-US"/>
        </a:p>
      </dgm:t>
    </dgm:pt>
    <dgm:pt modelId="{1C1C4261-5F4D-4C62-8D1F-1C12795FBA48}" type="sibTrans" cxnId="{9E7672E6-F532-460D-B9B1-9CCBA3F91156}">
      <dgm:prSet/>
      <dgm:spPr/>
      <dgm:t>
        <a:bodyPr/>
        <a:lstStyle/>
        <a:p>
          <a:endParaRPr lang="en-US"/>
        </a:p>
      </dgm:t>
    </dgm:pt>
    <dgm:pt modelId="{68DF515B-71EC-4F97-8794-6CADC1E5350A}">
      <dgm:prSet phldrT="[Text]" custT="1"/>
      <dgm:spPr/>
      <dgm:t>
        <a:bodyPr/>
        <a:lstStyle/>
        <a:p>
          <a:r>
            <a:rPr lang="en-US" sz="1600" dirty="0" smtClean="0"/>
            <a:t>Tax on income of individuals</a:t>
          </a:r>
          <a:endParaRPr lang="en-US" sz="1600" dirty="0"/>
        </a:p>
      </dgm:t>
    </dgm:pt>
    <dgm:pt modelId="{E3B17C73-6F30-47F9-A1F5-C155D1CB0A1E}" type="parTrans" cxnId="{082487EA-6E93-48B6-BFD9-BAEF5156FFBA}">
      <dgm:prSet/>
      <dgm:spPr/>
      <dgm:t>
        <a:bodyPr/>
        <a:lstStyle/>
        <a:p>
          <a:endParaRPr lang="en-US"/>
        </a:p>
      </dgm:t>
    </dgm:pt>
    <dgm:pt modelId="{C2761473-E42E-49D6-9C5A-3A99D60203E3}" type="sibTrans" cxnId="{082487EA-6E93-48B6-BFD9-BAEF5156FFBA}">
      <dgm:prSet/>
      <dgm:spPr/>
      <dgm:t>
        <a:bodyPr/>
        <a:lstStyle/>
        <a:p>
          <a:endParaRPr lang="en-US"/>
        </a:p>
      </dgm:t>
    </dgm:pt>
    <dgm:pt modelId="{446225E3-2BBF-4411-92D0-575000637599}">
      <dgm:prSet phldrT="[Text]" custT="1"/>
      <dgm:spPr/>
      <dgm:t>
        <a:bodyPr/>
        <a:lstStyle/>
        <a:p>
          <a:r>
            <a:rPr lang="en-US" sz="1600" dirty="0" smtClean="0"/>
            <a:t>Sources of income:</a:t>
          </a:r>
          <a:endParaRPr lang="en-US" sz="1600" dirty="0"/>
        </a:p>
      </dgm:t>
    </dgm:pt>
    <dgm:pt modelId="{90FDD9CF-F854-4433-9CC9-307399C4AABE}" type="parTrans" cxnId="{046B89B3-0C11-44E6-AE97-1E7E924D9C8E}">
      <dgm:prSet/>
      <dgm:spPr/>
      <dgm:t>
        <a:bodyPr/>
        <a:lstStyle/>
        <a:p>
          <a:endParaRPr lang="en-US"/>
        </a:p>
      </dgm:t>
    </dgm:pt>
    <dgm:pt modelId="{EA5F3393-253E-4F2E-8351-0336F7CE5DA0}" type="sibTrans" cxnId="{046B89B3-0C11-44E6-AE97-1E7E924D9C8E}">
      <dgm:prSet/>
      <dgm:spPr/>
      <dgm:t>
        <a:bodyPr/>
        <a:lstStyle/>
        <a:p>
          <a:endParaRPr lang="en-US"/>
        </a:p>
      </dgm:t>
    </dgm:pt>
    <dgm:pt modelId="{F6264159-4ACF-48DA-8EE2-A19B1231EDBF}">
      <dgm:prSet phldrT="[Text]" custT="1"/>
      <dgm:spPr/>
      <dgm:t>
        <a:bodyPr/>
        <a:lstStyle/>
        <a:p>
          <a:r>
            <a:rPr lang="en-US" sz="1600" dirty="0" smtClean="0"/>
            <a:t>VALUE ADDED TAX - VAT</a:t>
          </a:r>
          <a:endParaRPr lang="en-US" sz="1600" dirty="0"/>
        </a:p>
      </dgm:t>
    </dgm:pt>
    <dgm:pt modelId="{DD5AB446-9D85-4A2E-9CEF-96B6B24B6895}" type="parTrans" cxnId="{EDD48CCD-622F-4C93-AF9C-81E2DF31141A}">
      <dgm:prSet/>
      <dgm:spPr/>
      <dgm:t>
        <a:bodyPr/>
        <a:lstStyle/>
        <a:p>
          <a:endParaRPr lang="en-US"/>
        </a:p>
      </dgm:t>
    </dgm:pt>
    <dgm:pt modelId="{30284F77-68EC-41F1-B570-A93086087E2A}" type="sibTrans" cxnId="{EDD48CCD-622F-4C93-AF9C-81E2DF31141A}">
      <dgm:prSet/>
      <dgm:spPr/>
      <dgm:t>
        <a:bodyPr/>
        <a:lstStyle/>
        <a:p>
          <a:endParaRPr lang="en-US"/>
        </a:p>
      </dgm:t>
    </dgm:pt>
    <dgm:pt modelId="{06FE9142-2831-437A-A266-7C749E9C420B}">
      <dgm:prSet phldrT="[Text]" custT="1"/>
      <dgm:spPr/>
      <dgm:t>
        <a:bodyPr/>
        <a:lstStyle/>
        <a:p>
          <a:r>
            <a:rPr lang="en-US" sz="1600" dirty="0" smtClean="0"/>
            <a:t>Progressive form of sales tax</a:t>
          </a:r>
          <a:endParaRPr lang="en-US" sz="1600" dirty="0"/>
        </a:p>
      </dgm:t>
    </dgm:pt>
    <dgm:pt modelId="{0261A200-9227-4D10-B9CE-9994C22013D6}" type="parTrans" cxnId="{976FD2B4-862A-4C55-8EA2-234B55E0AEA9}">
      <dgm:prSet/>
      <dgm:spPr/>
      <dgm:t>
        <a:bodyPr/>
        <a:lstStyle/>
        <a:p>
          <a:endParaRPr lang="en-US"/>
        </a:p>
      </dgm:t>
    </dgm:pt>
    <dgm:pt modelId="{C4DA3962-27E8-4B7A-AADD-197A37C01DB8}" type="sibTrans" cxnId="{976FD2B4-862A-4C55-8EA2-234B55E0AEA9}">
      <dgm:prSet/>
      <dgm:spPr/>
      <dgm:t>
        <a:bodyPr/>
        <a:lstStyle/>
        <a:p>
          <a:endParaRPr lang="en-US"/>
        </a:p>
      </dgm:t>
    </dgm:pt>
    <dgm:pt modelId="{BEC10439-64E5-49A7-B93F-A0D531131A63}">
      <dgm:prSet phldrT="[Text]" custT="1"/>
      <dgm:spPr/>
      <dgm:t>
        <a:bodyPr/>
        <a:lstStyle/>
        <a:p>
          <a:r>
            <a:rPr lang="en-US" sz="1600" dirty="0" smtClean="0"/>
            <a:t>Tax based upon bill of purchased goods.</a:t>
          </a:r>
          <a:endParaRPr lang="en-US" sz="1600" dirty="0"/>
        </a:p>
      </dgm:t>
    </dgm:pt>
    <dgm:pt modelId="{0731EB48-3D77-451A-9BA3-6D5C10A63D90}" type="parTrans" cxnId="{A52AF1BA-736A-4EA9-A986-FECAAF94B022}">
      <dgm:prSet/>
      <dgm:spPr/>
      <dgm:t>
        <a:bodyPr/>
        <a:lstStyle/>
        <a:p>
          <a:endParaRPr lang="en-US"/>
        </a:p>
      </dgm:t>
    </dgm:pt>
    <dgm:pt modelId="{E13400EF-6F19-410C-9ACB-91D1EC67E8D5}" type="sibTrans" cxnId="{A52AF1BA-736A-4EA9-A986-FECAAF94B022}">
      <dgm:prSet/>
      <dgm:spPr/>
      <dgm:t>
        <a:bodyPr/>
        <a:lstStyle/>
        <a:p>
          <a:endParaRPr lang="en-US"/>
        </a:p>
      </dgm:t>
    </dgm:pt>
    <dgm:pt modelId="{3CB7EE22-69E1-45E2-9008-9B1047385183}">
      <dgm:prSet phldrT="[Text]" custT="1"/>
      <dgm:spPr/>
      <dgm:t>
        <a:bodyPr/>
        <a:lstStyle/>
        <a:p>
          <a:r>
            <a:rPr lang="en-US" sz="1600" dirty="0" smtClean="0"/>
            <a:t>CUSTOMS DUTY</a:t>
          </a:r>
          <a:endParaRPr lang="en-US" sz="1600" dirty="0"/>
        </a:p>
      </dgm:t>
    </dgm:pt>
    <dgm:pt modelId="{96A97FCE-31DD-4985-9B8F-A4A1B4AB4899}" type="parTrans" cxnId="{1D9333EA-58FC-464A-8DBE-ED7362930D30}">
      <dgm:prSet/>
      <dgm:spPr/>
      <dgm:t>
        <a:bodyPr/>
        <a:lstStyle/>
        <a:p>
          <a:endParaRPr lang="en-US"/>
        </a:p>
      </dgm:t>
    </dgm:pt>
    <dgm:pt modelId="{4DDA2643-2BD2-4F74-B818-F2787A4BB690}" type="sibTrans" cxnId="{1D9333EA-58FC-464A-8DBE-ED7362930D30}">
      <dgm:prSet/>
      <dgm:spPr/>
      <dgm:t>
        <a:bodyPr/>
        <a:lstStyle/>
        <a:p>
          <a:endParaRPr lang="en-US"/>
        </a:p>
      </dgm:t>
    </dgm:pt>
    <dgm:pt modelId="{B8477D60-8EB4-4EBB-87C2-A70599C84A3B}">
      <dgm:prSet phldrT="[Text]" custT="1"/>
      <dgm:spPr/>
      <dgm:t>
        <a:bodyPr/>
        <a:lstStyle/>
        <a:p>
          <a:r>
            <a:rPr lang="en-US" sz="1600" baseline="0" dirty="0" smtClean="0"/>
            <a:t>Indian Tariff Act 1934 modified into Customs Act  1962 </a:t>
          </a:r>
          <a:endParaRPr lang="en-US" sz="1600" baseline="0" dirty="0"/>
        </a:p>
      </dgm:t>
    </dgm:pt>
    <dgm:pt modelId="{AA7E58AF-C029-4AF3-A445-B96CC26B8A35}" type="parTrans" cxnId="{117DA67B-A844-47E9-AEF2-F79756274DEC}">
      <dgm:prSet/>
      <dgm:spPr/>
      <dgm:t>
        <a:bodyPr/>
        <a:lstStyle/>
        <a:p>
          <a:endParaRPr lang="en-US"/>
        </a:p>
      </dgm:t>
    </dgm:pt>
    <dgm:pt modelId="{D99D5D63-6FBD-4B40-BC0B-818FB710A91A}" type="sibTrans" cxnId="{117DA67B-A844-47E9-AEF2-F79756274DEC}">
      <dgm:prSet/>
      <dgm:spPr/>
      <dgm:t>
        <a:bodyPr/>
        <a:lstStyle/>
        <a:p>
          <a:endParaRPr lang="en-US"/>
        </a:p>
      </dgm:t>
    </dgm:pt>
    <dgm:pt modelId="{E4773FBD-DA6E-4972-AA00-7E91D88210B7}">
      <dgm:prSet phldrT="[Text]" custT="1"/>
      <dgm:spPr/>
      <dgm:t>
        <a:bodyPr/>
        <a:lstStyle/>
        <a:p>
          <a:r>
            <a:rPr lang="en-US" sz="1600" dirty="0" smtClean="0"/>
            <a:t>Taxes on Import and export</a:t>
          </a:r>
          <a:endParaRPr lang="en-US" sz="1600" dirty="0"/>
        </a:p>
      </dgm:t>
    </dgm:pt>
    <dgm:pt modelId="{D97D2BA2-38A3-41AD-BB69-F6550DA24878}" type="parTrans" cxnId="{5D5D1EA0-C67F-4404-BDBE-309A534B98FF}">
      <dgm:prSet/>
      <dgm:spPr/>
      <dgm:t>
        <a:bodyPr/>
        <a:lstStyle/>
        <a:p>
          <a:endParaRPr lang="en-US"/>
        </a:p>
      </dgm:t>
    </dgm:pt>
    <dgm:pt modelId="{2C117A1D-FA87-4169-A8FE-3D1F7F7B3608}" type="sibTrans" cxnId="{5D5D1EA0-C67F-4404-BDBE-309A534B98FF}">
      <dgm:prSet/>
      <dgm:spPr/>
      <dgm:t>
        <a:bodyPr/>
        <a:lstStyle/>
        <a:p>
          <a:endParaRPr lang="en-US"/>
        </a:p>
      </dgm:t>
    </dgm:pt>
    <dgm:pt modelId="{9D1EF423-9C92-4245-BBEC-401191B53E46}">
      <dgm:prSet phldrT="[Text]" custT="1"/>
      <dgm:spPr/>
      <dgm:t>
        <a:bodyPr/>
        <a:lstStyle/>
        <a:p>
          <a:r>
            <a:rPr lang="en-US" sz="1600" dirty="0" smtClean="0"/>
            <a:t>Levied by Central </a:t>
          </a:r>
          <a:r>
            <a:rPr lang="en-US" sz="1600" dirty="0" err="1" smtClean="0"/>
            <a:t>govnt</a:t>
          </a:r>
          <a:r>
            <a:rPr lang="en-US" sz="1600" dirty="0" smtClean="0"/>
            <a:t>. And declared as per the Finance Act every year.</a:t>
          </a:r>
          <a:endParaRPr lang="en-US" sz="1600" dirty="0"/>
        </a:p>
      </dgm:t>
    </dgm:pt>
    <dgm:pt modelId="{BAD73058-9664-40E5-8C69-9E6DCFC62EF4}" type="parTrans" cxnId="{DE28F7DD-34BD-4814-8C2A-8FD1AD509B05}">
      <dgm:prSet/>
      <dgm:spPr/>
      <dgm:t>
        <a:bodyPr/>
        <a:lstStyle/>
        <a:p>
          <a:endParaRPr lang="en-US"/>
        </a:p>
      </dgm:t>
    </dgm:pt>
    <dgm:pt modelId="{19DB49D9-0811-4E13-B8B0-C873D40BA15D}" type="sibTrans" cxnId="{DE28F7DD-34BD-4814-8C2A-8FD1AD509B05}">
      <dgm:prSet/>
      <dgm:spPr/>
      <dgm:t>
        <a:bodyPr/>
        <a:lstStyle/>
        <a:p>
          <a:endParaRPr lang="en-US"/>
        </a:p>
      </dgm:t>
    </dgm:pt>
    <dgm:pt modelId="{C51E2E53-244B-4454-BF17-E3305465AC15}">
      <dgm:prSet phldrT="[Text]" custT="1"/>
      <dgm:spPr/>
      <dgm:t>
        <a:bodyPr/>
        <a:lstStyle/>
        <a:p>
          <a:r>
            <a:rPr lang="en-US" sz="1600" dirty="0" smtClean="0"/>
            <a:t>Indian Income Tax Act 1922 replaced in 1961</a:t>
          </a:r>
          <a:endParaRPr lang="en-US" sz="1600" dirty="0"/>
        </a:p>
      </dgm:t>
    </dgm:pt>
    <dgm:pt modelId="{6EC32CFD-D5B9-45BF-8F23-413F2F733FC4}" type="parTrans" cxnId="{A4CA484C-B365-4353-99BF-A41934B31F1B}">
      <dgm:prSet/>
      <dgm:spPr/>
      <dgm:t>
        <a:bodyPr/>
        <a:lstStyle/>
        <a:p>
          <a:endParaRPr lang="en-US"/>
        </a:p>
      </dgm:t>
    </dgm:pt>
    <dgm:pt modelId="{CD7A0381-24D4-4D79-8039-B7380A52C961}" type="sibTrans" cxnId="{A4CA484C-B365-4353-99BF-A41934B31F1B}">
      <dgm:prSet/>
      <dgm:spPr/>
      <dgm:t>
        <a:bodyPr/>
        <a:lstStyle/>
        <a:p>
          <a:endParaRPr lang="en-US"/>
        </a:p>
      </dgm:t>
    </dgm:pt>
    <dgm:pt modelId="{9109AA3D-EC55-4533-A880-35F9D126AC37}">
      <dgm:prSet phldrT="[Text]" custT="1"/>
      <dgm:spPr/>
      <dgm:t>
        <a:bodyPr/>
        <a:lstStyle/>
        <a:p>
          <a:r>
            <a:rPr lang="en-US" sz="1600" dirty="0" smtClean="0"/>
            <a:t>Salary</a:t>
          </a:r>
          <a:endParaRPr lang="en-US" sz="1600" dirty="0"/>
        </a:p>
      </dgm:t>
    </dgm:pt>
    <dgm:pt modelId="{DAA1C448-05D7-458B-A0E7-1E58679962A2}" type="parTrans" cxnId="{11971256-5C56-4B1B-8420-CCEFE7D424E1}">
      <dgm:prSet/>
      <dgm:spPr/>
      <dgm:t>
        <a:bodyPr/>
        <a:lstStyle/>
        <a:p>
          <a:endParaRPr lang="en-US"/>
        </a:p>
      </dgm:t>
    </dgm:pt>
    <dgm:pt modelId="{0075F9FB-66C6-4271-9B1D-1DAE83F2BEE1}" type="sibTrans" cxnId="{11971256-5C56-4B1B-8420-CCEFE7D424E1}">
      <dgm:prSet/>
      <dgm:spPr/>
      <dgm:t>
        <a:bodyPr/>
        <a:lstStyle/>
        <a:p>
          <a:endParaRPr lang="en-US"/>
        </a:p>
      </dgm:t>
    </dgm:pt>
    <dgm:pt modelId="{602B1AE1-D2CB-4690-831F-F1E7AEB4B2FD}">
      <dgm:prSet phldrT="[Text]" custT="1"/>
      <dgm:spPr/>
      <dgm:t>
        <a:bodyPr/>
        <a:lstStyle/>
        <a:p>
          <a:r>
            <a:rPr lang="en-US" sz="1600" dirty="0" smtClean="0"/>
            <a:t>Business profit</a:t>
          </a:r>
          <a:endParaRPr lang="en-US" sz="1600" dirty="0"/>
        </a:p>
      </dgm:t>
    </dgm:pt>
    <dgm:pt modelId="{A6A7D572-5DD9-4072-A58F-2C5B66EE420F}" type="parTrans" cxnId="{5E66844C-10F3-4BC6-9E16-1D0B49918D12}">
      <dgm:prSet/>
      <dgm:spPr/>
      <dgm:t>
        <a:bodyPr/>
        <a:lstStyle/>
        <a:p>
          <a:endParaRPr lang="en-US"/>
        </a:p>
      </dgm:t>
    </dgm:pt>
    <dgm:pt modelId="{E209DC20-A62C-440B-AA57-E6E84FC00F38}" type="sibTrans" cxnId="{5E66844C-10F3-4BC6-9E16-1D0B49918D12}">
      <dgm:prSet/>
      <dgm:spPr/>
      <dgm:t>
        <a:bodyPr/>
        <a:lstStyle/>
        <a:p>
          <a:endParaRPr lang="en-US"/>
        </a:p>
      </dgm:t>
    </dgm:pt>
    <dgm:pt modelId="{881D1C1B-A5FC-478C-9AAD-8655B0AD706B}">
      <dgm:prSet phldrT="[Text]" custT="1"/>
      <dgm:spPr/>
      <dgm:t>
        <a:bodyPr/>
        <a:lstStyle/>
        <a:p>
          <a:r>
            <a:rPr lang="en-US" sz="1600" dirty="0" smtClean="0"/>
            <a:t>Other income sources</a:t>
          </a:r>
          <a:endParaRPr lang="en-US" sz="1600" dirty="0"/>
        </a:p>
      </dgm:t>
    </dgm:pt>
    <dgm:pt modelId="{9B50BD5D-8CE0-4EE0-A78F-32DAF16F33CE}" type="parTrans" cxnId="{D8581774-2688-4937-8937-F5CD0C5C5268}">
      <dgm:prSet/>
      <dgm:spPr/>
      <dgm:t>
        <a:bodyPr/>
        <a:lstStyle/>
        <a:p>
          <a:endParaRPr lang="en-US"/>
        </a:p>
      </dgm:t>
    </dgm:pt>
    <dgm:pt modelId="{0B71F1CD-6229-4EBA-8B33-81BF1089D815}" type="sibTrans" cxnId="{D8581774-2688-4937-8937-F5CD0C5C5268}">
      <dgm:prSet/>
      <dgm:spPr/>
      <dgm:t>
        <a:bodyPr/>
        <a:lstStyle/>
        <a:p>
          <a:endParaRPr lang="en-US"/>
        </a:p>
      </dgm:t>
    </dgm:pt>
    <dgm:pt modelId="{020652E8-5245-4579-9D80-64DFEDE61F16}">
      <dgm:prSet phldrT="[Text]" custT="1"/>
      <dgm:spPr/>
      <dgm:t>
        <a:bodyPr/>
        <a:lstStyle/>
        <a:p>
          <a:r>
            <a:rPr lang="en-US" sz="1600" dirty="0" smtClean="0"/>
            <a:t>House property</a:t>
          </a:r>
          <a:endParaRPr lang="en-US" sz="1600" dirty="0"/>
        </a:p>
      </dgm:t>
    </dgm:pt>
    <dgm:pt modelId="{86B5029F-55A1-4852-88E0-2283D693EB15}" type="parTrans" cxnId="{689F3955-DD0E-4128-9C4B-98202DFE4014}">
      <dgm:prSet/>
      <dgm:spPr/>
      <dgm:t>
        <a:bodyPr/>
        <a:lstStyle/>
        <a:p>
          <a:endParaRPr lang="en-US"/>
        </a:p>
      </dgm:t>
    </dgm:pt>
    <dgm:pt modelId="{B6BA9D51-A8E0-4D51-8B8B-5CF819EF518A}" type="sibTrans" cxnId="{689F3955-DD0E-4128-9C4B-98202DFE4014}">
      <dgm:prSet/>
      <dgm:spPr/>
      <dgm:t>
        <a:bodyPr/>
        <a:lstStyle/>
        <a:p>
          <a:endParaRPr lang="en-US"/>
        </a:p>
      </dgm:t>
    </dgm:pt>
    <dgm:pt modelId="{914A1C3B-DE5B-4932-B72B-7A4E519B3E13}">
      <dgm:prSet phldrT="[Text]" custT="1"/>
      <dgm:spPr/>
      <dgm:t>
        <a:bodyPr/>
        <a:lstStyle/>
        <a:p>
          <a:r>
            <a:rPr lang="en-US" sz="1600" dirty="0" smtClean="0"/>
            <a:t>2% education </a:t>
          </a:r>
          <a:r>
            <a:rPr lang="en-US" sz="1600" dirty="0" err="1" smtClean="0"/>
            <a:t>cess</a:t>
          </a:r>
          <a:r>
            <a:rPr lang="en-US" sz="1600" dirty="0" smtClean="0"/>
            <a:t> on all taxes</a:t>
          </a:r>
          <a:endParaRPr lang="en-US" sz="1600" dirty="0"/>
        </a:p>
      </dgm:t>
    </dgm:pt>
    <dgm:pt modelId="{66260036-77EF-4212-80CC-E1D639D333A4}" type="parTrans" cxnId="{B4D389F5-C158-4107-90D9-4E6CB5894C05}">
      <dgm:prSet/>
      <dgm:spPr/>
      <dgm:t>
        <a:bodyPr/>
        <a:lstStyle/>
        <a:p>
          <a:endParaRPr lang="en-US"/>
        </a:p>
      </dgm:t>
    </dgm:pt>
    <dgm:pt modelId="{857D0737-1399-4C66-B63D-5B253F8E262F}" type="sibTrans" cxnId="{B4D389F5-C158-4107-90D9-4E6CB5894C05}">
      <dgm:prSet/>
      <dgm:spPr/>
      <dgm:t>
        <a:bodyPr/>
        <a:lstStyle/>
        <a:p>
          <a:endParaRPr lang="en-US"/>
        </a:p>
      </dgm:t>
    </dgm:pt>
    <dgm:pt modelId="{96B6B918-B7AE-4C82-8C09-A783C5FCCE16}">
      <dgm:prSet phldrT="[Text]" custT="1"/>
      <dgm:spPr/>
      <dgm:t>
        <a:bodyPr/>
        <a:lstStyle/>
        <a:p>
          <a:r>
            <a:rPr lang="en-US" sz="1600" dirty="0" smtClean="0"/>
            <a:t>Rate of VAT:</a:t>
          </a:r>
          <a:endParaRPr lang="en-US" sz="1600" dirty="0"/>
        </a:p>
      </dgm:t>
    </dgm:pt>
    <dgm:pt modelId="{4D9927B5-FD06-43D6-A6A0-07A37E8457C1}" type="parTrans" cxnId="{2C29780A-21FC-41C7-A429-1BC045277AAD}">
      <dgm:prSet/>
      <dgm:spPr/>
      <dgm:t>
        <a:bodyPr/>
        <a:lstStyle/>
        <a:p>
          <a:endParaRPr lang="en-US"/>
        </a:p>
      </dgm:t>
    </dgm:pt>
    <dgm:pt modelId="{7F839648-6037-4E53-A8E2-8BE90BB0DDD4}" type="sibTrans" cxnId="{2C29780A-21FC-41C7-A429-1BC045277AAD}">
      <dgm:prSet/>
      <dgm:spPr/>
      <dgm:t>
        <a:bodyPr/>
        <a:lstStyle/>
        <a:p>
          <a:endParaRPr lang="en-US"/>
        </a:p>
      </dgm:t>
    </dgm:pt>
    <dgm:pt modelId="{743C7451-D687-47C2-9004-2E634D7B4F85}">
      <dgm:prSet phldrT="[Text]" custT="1"/>
      <dgm:spPr/>
      <dgm:t>
        <a:bodyPr/>
        <a:lstStyle/>
        <a:p>
          <a:r>
            <a:rPr lang="en-US" sz="1600" dirty="0" smtClean="0"/>
            <a:t>4%- goods </a:t>
          </a:r>
          <a:r>
            <a:rPr lang="en-US" sz="1600" dirty="0" err="1" smtClean="0"/>
            <a:t>mfgd</a:t>
          </a:r>
          <a:r>
            <a:rPr lang="en-US" sz="1600" dirty="0" smtClean="0"/>
            <a:t> from raw </a:t>
          </a:r>
          <a:r>
            <a:rPr lang="en-US" sz="1600" dirty="0" err="1" smtClean="0"/>
            <a:t>materials,IT</a:t>
          </a:r>
          <a:r>
            <a:rPr lang="en-US" sz="1600" dirty="0" smtClean="0"/>
            <a:t> products and consumable goods</a:t>
          </a:r>
          <a:endParaRPr lang="en-US" sz="1600" dirty="0"/>
        </a:p>
      </dgm:t>
    </dgm:pt>
    <dgm:pt modelId="{9CC07719-658C-4B54-A4FB-C12807F58F83}" type="parTrans" cxnId="{84CA1CA0-C902-4F70-B169-353F6866572B}">
      <dgm:prSet/>
      <dgm:spPr/>
      <dgm:t>
        <a:bodyPr/>
        <a:lstStyle/>
        <a:p>
          <a:endParaRPr lang="en-US"/>
        </a:p>
      </dgm:t>
    </dgm:pt>
    <dgm:pt modelId="{C7307F52-4C0B-4C6E-9A12-C1B3D70807EE}" type="sibTrans" cxnId="{84CA1CA0-C902-4F70-B169-353F6866572B}">
      <dgm:prSet/>
      <dgm:spPr/>
      <dgm:t>
        <a:bodyPr/>
        <a:lstStyle/>
        <a:p>
          <a:endParaRPr lang="en-US"/>
        </a:p>
      </dgm:t>
    </dgm:pt>
    <dgm:pt modelId="{F5659893-59A3-4ADB-A4D0-2C2510FB06BE}">
      <dgm:prSet phldrT="[Text]" custT="1"/>
      <dgm:spPr/>
      <dgm:t>
        <a:bodyPr/>
        <a:lstStyle/>
        <a:p>
          <a:r>
            <a:rPr lang="en-US" sz="1600" dirty="0" smtClean="0"/>
            <a:t>12.5% - listed goods</a:t>
          </a:r>
          <a:endParaRPr lang="en-US" sz="1600" dirty="0"/>
        </a:p>
      </dgm:t>
    </dgm:pt>
    <dgm:pt modelId="{73632838-D90D-41C2-B1C2-EEBE2AA0DABB}" type="parTrans" cxnId="{F3224800-BB1A-455A-94ED-9D6F3B3F640C}">
      <dgm:prSet/>
      <dgm:spPr/>
      <dgm:t>
        <a:bodyPr/>
        <a:lstStyle/>
        <a:p>
          <a:endParaRPr lang="en-US"/>
        </a:p>
      </dgm:t>
    </dgm:pt>
    <dgm:pt modelId="{CCE00020-95E6-4133-B950-12CFE2207A8F}" type="sibTrans" cxnId="{F3224800-BB1A-455A-94ED-9D6F3B3F640C}">
      <dgm:prSet/>
      <dgm:spPr/>
      <dgm:t>
        <a:bodyPr/>
        <a:lstStyle/>
        <a:p>
          <a:endParaRPr lang="en-US"/>
        </a:p>
      </dgm:t>
    </dgm:pt>
    <dgm:pt modelId="{974CAEF8-A1DC-450D-8F4F-672D6156E301}">
      <dgm:prSet phldrT="[Text]" custT="1"/>
      <dgm:spPr/>
      <dgm:t>
        <a:bodyPr/>
        <a:lstStyle/>
        <a:p>
          <a:r>
            <a:rPr lang="en-US" sz="1600" dirty="0" smtClean="0"/>
            <a:t>20% -  liquor</a:t>
          </a:r>
          <a:endParaRPr lang="en-US" sz="1600" dirty="0"/>
        </a:p>
      </dgm:t>
    </dgm:pt>
    <dgm:pt modelId="{934E017B-F00A-4235-A3A8-E29B6E045FB7}" type="parTrans" cxnId="{227F89C1-D97D-4134-BBC9-58DCEDAD32A4}">
      <dgm:prSet/>
      <dgm:spPr/>
      <dgm:t>
        <a:bodyPr/>
        <a:lstStyle/>
        <a:p>
          <a:endParaRPr lang="en-US"/>
        </a:p>
      </dgm:t>
    </dgm:pt>
    <dgm:pt modelId="{5D5A27EA-24F0-4668-BF37-98F2C581E809}" type="sibTrans" cxnId="{227F89C1-D97D-4134-BBC9-58DCEDAD32A4}">
      <dgm:prSet/>
      <dgm:spPr/>
      <dgm:t>
        <a:bodyPr/>
        <a:lstStyle/>
        <a:p>
          <a:endParaRPr lang="en-US"/>
        </a:p>
      </dgm:t>
    </dgm:pt>
    <dgm:pt modelId="{10CE3F7B-5D83-4E34-9B5B-C5DD99C3534D}">
      <dgm:prSet phldrT="[Text]" custT="1"/>
      <dgm:spPr/>
      <dgm:t>
        <a:bodyPr/>
        <a:lstStyle/>
        <a:p>
          <a:r>
            <a:rPr lang="en-US" sz="1600" dirty="0" smtClean="0"/>
            <a:t>1% - gold, silver &amp; precious metals</a:t>
          </a:r>
          <a:endParaRPr lang="en-US" sz="1600" dirty="0"/>
        </a:p>
      </dgm:t>
    </dgm:pt>
    <dgm:pt modelId="{823A5F66-F27B-4E48-BC77-634F96A3F2C7}" type="parTrans" cxnId="{A01DA94F-B4AC-4C41-8091-27ED5777D678}">
      <dgm:prSet/>
      <dgm:spPr/>
      <dgm:t>
        <a:bodyPr/>
        <a:lstStyle/>
        <a:p>
          <a:endParaRPr lang="en-US"/>
        </a:p>
      </dgm:t>
    </dgm:pt>
    <dgm:pt modelId="{1AFF21F8-1C3A-40B0-B227-7BD4B9FD5B0E}" type="sibTrans" cxnId="{A01DA94F-B4AC-4C41-8091-27ED5777D678}">
      <dgm:prSet/>
      <dgm:spPr/>
      <dgm:t>
        <a:bodyPr/>
        <a:lstStyle/>
        <a:p>
          <a:endParaRPr lang="en-US"/>
        </a:p>
      </dgm:t>
    </dgm:pt>
    <dgm:pt modelId="{149BB86E-74A3-4CA4-A959-7F139956A676}">
      <dgm:prSet phldrT="[Text]" custT="1"/>
      <dgm:spPr/>
      <dgm:t>
        <a:bodyPr/>
        <a:lstStyle/>
        <a:p>
          <a:r>
            <a:rPr lang="en-US" sz="1600" dirty="0" smtClean="0"/>
            <a:t>Exempted – food grains and </a:t>
          </a:r>
          <a:r>
            <a:rPr lang="en-US" sz="1600" dirty="0" err="1" smtClean="0"/>
            <a:t>pulses,milk,vegetables,books</a:t>
          </a:r>
          <a:endParaRPr lang="en-US" sz="1600" dirty="0"/>
        </a:p>
      </dgm:t>
    </dgm:pt>
    <dgm:pt modelId="{4F5D9791-1E23-4048-B29F-CF5517DD6352}" type="parTrans" cxnId="{BAE0A35A-E600-47E4-BE59-CB6B03E89B89}">
      <dgm:prSet/>
      <dgm:spPr/>
      <dgm:t>
        <a:bodyPr/>
        <a:lstStyle/>
        <a:p>
          <a:endParaRPr lang="en-US"/>
        </a:p>
      </dgm:t>
    </dgm:pt>
    <dgm:pt modelId="{EDCFDE2A-2EAD-4209-A9EF-D01F9EDD5B58}" type="sibTrans" cxnId="{BAE0A35A-E600-47E4-BE59-CB6B03E89B89}">
      <dgm:prSet/>
      <dgm:spPr/>
      <dgm:t>
        <a:bodyPr/>
        <a:lstStyle/>
        <a:p>
          <a:endParaRPr lang="en-US"/>
        </a:p>
      </dgm:t>
    </dgm:pt>
    <dgm:pt modelId="{78B9AA84-83E3-49ED-8EFE-A86EABB4F8C6}">
      <dgm:prSet phldrT="[Text]" custT="1"/>
      <dgm:spPr/>
      <dgm:t>
        <a:bodyPr/>
        <a:lstStyle/>
        <a:p>
          <a:r>
            <a:rPr lang="en-US" sz="1600" dirty="0" smtClean="0"/>
            <a:t>Levied and implemented by Ministry of Finance</a:t>
          </a:r>
          <a:endParaRPr lang="en-US" sz="1600" dirty="0"/>
        </a:p>
      </dgm:t>
    </dgm:pt>
    <dgm:pt modelId="{92502A5B-A498-4D3A-9BCD-98A03FA5C6E1}" type="parTrans" cxnId="{88AB2FE8-B161-409A-AE53-11B38521E305}">
      <dgm:prSet/>
      <dgm:spPr/>
      <dgm:t>
        <a:bodyPr/>
        <a:lstStyle/>
        <a:p>
          <a:endParaRPr lang="en-US"/>
        </a:p>
      </dgm:t>
    </dgm:pt>
    <dgm:pt modelId="{A0390843-B830-45DF-A4FA-463B067FD893}" type="sibTrans" cxnId="{88AB2FE8-B161-409A-AE53-11B38521E305}">
      <dgm:prSet/>
      <dgm:spPr/>
      <dgm:t>
        <a:bodyPr/>
        <a:lstStyle/>
        <a:p>
          <a:endParaRPr lang="en-US"/>
        </a:p>
      </dgm:t>
    </dgm:pt>
    <dgm:pt modelId="{4A0B1EC3-89C4-4547-8B50-4882004D7B0F}">
      <dgm:prSet phldrT="[Text]" custT="1"/>
      <dgm:spPr/>
      <dgm:t>
        <a:bodyPr/>
        <a:lstStyle/>
        <a:p>
          <a:r>
            <a:rPr lang="en-US" sz="1600" dirty="0" smtClean="0"/>
            <a:t>Both state and central </a:t>
          </a:r>
          <a:r>
            <a:rPr lang="en-US" sz="1600" dirty="0" err="1" smtClean="0"/>
            <a:t>govnt</a:t>
          </a:r>
          <a:r>
            <a:rPr lang="en-US" sz="1600" dirty="0" smtClean="0"/>
            <a:t> collects tax</a:t>
          </a:r>
          <a:endParaRPr lang="en-US" sz="1600" dirty="0"/>
        </a:p>
      </dgm:t>
    </dgm:pt>
    <dgm:pt modelId="{2FF2D00B-A07E-45A1-825F-BA5068D5D78E}" type="parTrans" cxnId="{1E369CD1-720A-4C76-B145-7F05809F95B8}">
      <dgm:prSet/>
      <dgm:spPr/>
      <dgm:t>
        <a:bodyPr/>
        <a:lstStyle/>
        <a:p>
          <a:endParaRPr lang="en-US"/>
        </a:p>
      </dgm:t>
    </dgm:pt>
    <dgm:pt modelId="{A62F2954-EA8C-43EA-9604-9B3B2E52B3ED}" type="sibTrans" cxnId="{1E369CD1-720A-4C76-B145-7F05809F95B8}">
      <dgm:prSet/>
      <dgm:spPr/>
      <dgm:t>
        <a:bodyPr/>
        <a:lstStyle/>
        <a:p>
          <a:endParaRPr lang="en-US"/>
        </a:p>
      </dgm:t>
    </dgm:pt>
    <dgm:pt modelId="{1CB715D2-126E-4CCD-A2E7-C3B8E9E5C888}">
      <dgm:prSet phldrT="[Text]" custT="1"/>
      <dgm:spPr/>
      <dgm:t>
        <a:bodyPr/>
        <a:lstStyle/>
        <a:p>
          <a:r>
            <a:rPr lang="en-US" sz="1600" dirty="0" smtClean="0"/>
            <a:t>Central </a:t>
          </a:r>
          <a:r>
            <a:rPr lang="en-US" sz="1600" dirty="0" err="1" smtClean="0"/>
            <a:t>govnt</a:t>
          </a:r>
          <a:r>
            <a:rPr lang="en-US" sz="1600" dirty="0" smtClean="0"/>
            <a:t> levies Customs duties.</a:t>
          </a:r>
          <a:endParaRPr lang="en-US" sz="1600" dirty="0"/>
        </a:p>
      </dgm:t>
    </dgm:pt>
    <dgm:pt modelId="{636A8076-D6AB-4149-9F7A-1FFE19A3DAE8}" type="parTrans" cxnId="{A18B3E77-43C5-4CC9-BD8D-4C689C16673A}">
      <dgm:prSet/>
      <dgm:spPr/>
      <dgm:t>
        <a:bodyPr/>
        <a:lstStyle/>
        <a:p>
          <a:endParaRPr lang="en-US"/>
        </a:p>
      </dgm:t>
    </dgm:pt>
    <dgm:pt modelId="{6E790363-1A02-4594-83BE-73E6B8DA6374}" type="sibTrans" cxnId="{A18B3E77-43C5-4CC9-BD8D-4C689C16673A}">
      <dgm:prSet/>
      <dgm:spPr/>
      <dgm:t>
        <a:bodyPr/>
        <a:lstStyle/>
        <a:p>
          <a:endParaRPr lang="en-US"/>
        </a:p>
      </dgm:t>
    </dgm:pt>
    <dgm:pt modelId="{1E7A174A-7184-4E32-B753-8B52D76EA5F5}">
      <dgm:prSet phldrT="[Text]" custT="1"/>
      <dgm:spPr/>
      <dgm:t>
        <a:bodyPr/>
        <a:lstStyle/>
        <a:p>
          <a:r>
            <a:rPr lang="en-US" sz="1600" dirty="0" smtClean="0"/>
            <a:t>Applicable country wide</a:t>
          </a:r>
          <a:endParaRPr lang="en-US" sz="1600" dirty="0"/>
        </a:p>
      </dgm:t>
    </dgm:pt>
    <dgm:pt modelId="{7366EC95-3F21-496D-B766-A199647A6C7A}" type="parTrans" cxnId="{81231A3F-5C0F-4124-B553-CADAA7711876}">
      <dgm:prSet/>
      <dgm:spPr/>
      <dgm:t>
        <a:bodyPr/>
        <a:lstStyle/>
        <a:p>
          <a:endParaRPr lang="en-US"/>
        </a:p>
      </dgm:t>
    </dgm:pt>
    <dgm:pt modelId="{085AA2BD-D2FC-47AA-BF4A-FBD026D46749}" type="sibTrans" cxnId="{81231A3F-5C0F-4124-B553-CADAA7711876}">
      <dgm:prSet/>
      <dgm:spPr/>
      <dgm:t>
        <a:bodyPr/>
        <a:lstStyle/>
        <a:p>
          <a:endParaRPr lang="en-US"/>
        </a:p>
      </dgm:t>
    </dgm:pt>
    <dgm:pt modelId="{22D51F51-04A5-45E1-A12B-E1B99621D34F}">
      <dgm:prSet phldrT="[Text]" custT="1"/>
      <dgm:spPr/>
      <dgm:t>
        <a:bodyPr/>
        <a:lstStyle/>
        <a:p>
          <a:r>
            <a:rPr lang="en-US" sz="1600" dirty="0" smtClean="0"/>
            <a:t>Third largest revenue generating tax</a:t>
          </a:r>
          <a:endParaRPr lang="en-US" sz="1600" dirty="0"/>
        </a:p>
      </dgm:t>
    </dgm:pt>
    <dgm:pt modelId="{9DC84CF7-9F36-431F-BA47-B4B3D23FF7F3}" type="parTrans" cxnId="{FC9C581F-95AC-4C4A-AA49-0B5B18742350}">
      <dgm:prSet/>
      <dgm:spPr/>
      <dgm:t>
        <a:bodyPr/>
        <a:lstStyle/>
        <a:p>
          <a:endParaRPr lang="en-US"/>
        </a:p>
      </dgm:t>
    </dgm:pt>
    <dgm:pt modelId="{C73A0C73-2493-4B0D-A5AE-F658E49ECA2C}" type="sibTrans" cxnId="{FC9C581F-95AC-4C4A-AA49-0B5B18742350}">
      <dgm:prSet/>
      <dgm:spPr/>
      <dgm:t>
        <a:bodyPr/>
        <a:lstStyle/>
        <a:p>
          <a:endParaRPr lang="en-US"/>
        </a:p>
      </dgm:t>
    </dgm:pt>
    <dgm:pt modelId="{149DBFAE-5304-414A-BCFD-6AA2F84121A0}">
      <dgm:prSet phldrT="[Text]" custT="1"/>
      <dgm:spPr/>
      <dgm:t>
        <a:bodyPr/>
        <a:lstStyle/>
        <a:p>
          <a:r>
            <a:rPr lang="en-US" sz="1600" dirty="0" smtClean="0"/>
            <a:t>Tax to be paid on goods imported ; duty paid is charged to the next buyer.</a:t>
          </a:r>
          <a:endParaRPr lang="en-US" sz="1600" dirty="0"/>
        </a:p>
      </dgm:t>
    </dgm:pt>
    <dgm:pt modelId="{337D0521-7502-42D7-9DC8-C234624624D5}" type="parTrans" cxnId="{950AE43C-3587-4D87-9A1F-4582CD082A19}">
      <dgm:prSet/>
      <dgm:spPr/>
      <dgm:t>
        <a:bodyPr/>
        <a:lstStyle/>
        <a:p>
          <a:endParaRPr lang="en-US"/>
        </a:p>
      </dgm:t>
    </dgm:pt>
    <dgm:pt modelId="{FD31C20E-1628-40A7-8B83-2DF1F4156656}" type="sibTrans" cxnId="{950AE43C-3587-4D87-9A1F-4582CD082A19}">
      <dgm:prSet/>
      <dgm:spPr/>
      <dgm:t>
        <a:bodyPr/>
        <a:lstStyle/>
        <a:p>
          <a:endParaRPr lang="en-US"/>
        </a:p>
      </dgm:t>
    </dgm:pt>
    <dgm:pt modelId="{981E006B-BAE3-45AD-9BCA-6DD70B98BF77}">
      <dgm:prSet phldrT="[Text]" custT="1"/>
      <dgm:spPr/>
      <dgm:t>
        <a:bodyPr/>
        <a:lstStyle/>
        <a:p>
          <a:r>
            <a:rPr lang="en-US" sz="1600" dirty="0" smtClean="0"/>
            <a:t>Goods listed in Customs Tariff Act ; ;like </a:t>
          </a:r>
          <a:r>
            <a:rPr lang="en-US" sz="1600" dirty="0" err="1" smtClean="0"/>
            <a:t>vesels</a:t>
          </a:r>
          <a:r>
            <a:rPr lang="en-US" sz="1600" dirty="0" smtClean="0"/>
            <a:t> ,</a:t>
          </a:r>
          <a:r>
            <a:rPr lang="en-US" sz="1600" dirty="0" err="1" smtClean="0"/>
            <a:t>stored,baggages,currency,moveable</a:t>
          </a:r>
          <a:r>
            <a:rPr lang="en-US" sz="1600" dirty="0" smtClean="0"/>
            <a:t> </a:t>
          </a:r>
          <a:r>
            <a:rPr lang="en-US" sz="1600" dirty="0" err="1" smtClean="0"/>
            <a:t>property,etc</a:t>
          </a:r>
          <a:r>
            <a:rPr lang="en-US" sz="1600" dirty="0" smtClean="0"/>
            <a:t>.</a:t>
          </a:r>
          <a:endParaRPr lang="en-US" sz="1600" dirty="0"/>
        </a:p>
      </dgm:t>
    </dgm:pt>
    <dgm:pt modelId="{0D217AA0-B736-4B3E-A3E3-80B47D89157C}" type="parTrans" cxnId="{F605D63C-1B5C-4DB5-A52E-431BC39D21EE}">
      <dgm:prSet/>
      <dgm:spPr/>
      <dgm:t>
        <a:bodyPr/>
        <a:lstStyle/>
        <a:p>
          <a:endParaRPr lang="en-US"/>
        </a:p>
      </dgm:t>
    </dgm:pt>
    <dgm:pt modelId="{10DB7439-6BCC-4D2C-A5F4-3073753E75AA}" type="sibTrans" cxnId="{F605D63C-1B5C-4DB5-A52E-431BC39D21EE}">
      <dgm:prSet/>
      <dgm:spPr/>
      <dgm:t>
        <a:bodyPr/>
        <a:lstStyle/>
        <a:p>
          <a:endParaRPr lang="en-US"/>
        </a:p>
      </dgm:t>
    </dgm:pt>
    <dgm:pt modelId="{8FA19B87-CB64-4952-8CB7-B2633445247D}">
      <dgm:prSet phldrT="[Text]" custT="1"/>
      <dgm:spPr/>
      <dgm:t>
        <a:bodyPr/>
        <a:lstStyle/>
        <a:p>
          <a:r>
            <a:rPr lang="en-US" sz="1600" dirty="0" smtClean="0"/>
            <a:t>Types of customs duties:</a:t>
          </a:r>
          <a:endParaRPr lang="en-US" sz="1600" dirty="0"/>
        </a:p>
      </dgm:t>
    </dgm:pt>
    <dgm:pt modelId="{EFE78155-A3AB-4D8B-9612-B07B58FDF7F2}" type="parTrans" cxnId="{7D1BA398-E2F7-46AC-BFDE-CF46DC58F8CC}">
      <dgm:prSet/>
      <dgm:spPr/>
      <dgm:t>
        <a:bodyPr/>
        <a:lstStyle/>
        <a:p>
          <a:endParaRPr lang="en-US"/>
        </a:p>
      </dgm:t>
    </dgm:pt>
    <dgm:pt modelId="{CBE4CB94-A84B-48A8-A285-065D589F4B99}" type="sibTrans" cxnId="{7D1BA398-E2F7-46AC-BFDE-CF46DC58F8CC}">
      <dgm:prSet/>
      <dgm:spPr/>
      <dgm:t>
        <a:bodyPr/>
        <a:lstStyle/>
        <a:p>
          <a:endParaRPr lang="en-US"/>
        </a:p>
      </dgm:t>
    </dgm:pt>
    <dgm:pt modelId="{FE4C7A8F-4865-41AB-9436-B01205627576}">
      <dgm:prSet phldrT="[Text]" custT="1"/>
      <dgm:spPr/>
      <dgm:t>
        <a:bodyPr/>
        <a:lstStyle/>
        <a:p>
          <a:r>
            <a:rPr lang="en-US" sz="1600" dirty="0" smtClean="0"/>
            <a:t>Basic customs duty</a:t>
          </a:r>
          <a:endParaRPr lang="en-US" sz="1600" dirty="0"/>
        </a:p>
      </dgm:t>
    </dgm:pt>
    <dgm:pt modelId="{D5C706FF-5CA9-4C0F-AA84-92BBE1DB0525}" type="parTrans" cxnId="{414BF0A8-6620-45B7-BDC3-90B550DD59E6}">
      <dgm:prSet/>
      <dgm:spPr/>
      <dgm:t>
        <a:bodyPr/>
        <a:lstStyle/>
        <a:p>
          <a:endParaRPr lang="en-US"/>
        </a:p>
      </dgm:t>
    </dgm:pt>
    <dgm:pt modelId="{56F937CD-6895-4556-A81F-4161152E8017}" type="sibTrans" cxnId="{414BF0A8-6620-45B7-BDC3-90B550DD59E6}">
      <dgm:prSet/>
      <dgm:spPr/>
      <dgm:t>
        <a:bodyPr/>
        <a:lstStyle/>
        <a:p>
          <a:endParaRPr lang="en-US"/>
        </a:p>
      </dgm:t>
    </dgm:pt>
    <dgm:pt modelId="{1987B0ED-ECE0-4C33-A739-704EF7801792}">
      <dgm:prSet phldrT="[Text]" custT="1"/>
      <dgm:spPr/>
      <dgm:t>
        <a:bodyPr/>
        <a:lstStyle/>
        <a:p>
          <a:r>
            <a:rPr lang="en-US" sz="1600" dirty="0" smtClean="0"/>
            <a:t>Additional customs duty</a:t>
          </a:r>
          <a:endParaRPr lang="en-US" sz="1600" dirty="0"/>
        </a:p>
      </dgm:t>
    </dgm:pt>
    <dgm:pt modelId="{C90FAF93-F544-46B5-A6B9-D4F291A0A5E2}" type="parTrans" cxnId="{1EC20D1D-8F66-47C7-93E3-491C2D88ABAE}">
      <dgm:prSet/>
      <dgm:spPr/>
      <dgm:t>
        <a:bodyPr/>
        <a:lstStyle/>
        <a:p>
          <a:endParaRPr lang="en-US"/>
        </a:p>
      </dgm:t>
    </dgm:pt>
    <dgm:pt modelId="{9E3EA440-174A-4EB0-A72F-E5EF57CC43CA}" type="sibTrans" cxnId="{1EC20D1D-8F66-47C7-93E3-491C2D88ABAE}">
      <dgm:prSet/>
      <dgm:spPr/>
      <dgm:t>
        <a:bodyPr/>
        <a:lstStyle/>
        <a:p>
          <a:endParaRPr lang="en-US"/>
        </a:p>
      </dgm:t>
    </dgm:pt>
    <dgm:pt modelId="{548AB982-0FAC-447E-BFC0-151BB8640A7D}">
      <dgm:prSet phldrT="[Text]" custT="1"/>
      <dgm:spPr/>
      <dgm:t>
        <a:bodyPr/>
        <a:lstStyle/>
        <a:p>
          <a:r>
            <a:rPr lang="en-US" sz="1600" dirty="0" smtClean="0"/>
            <a:t>Protective duty</a:t>
          </a:r>
          <a:endParaRPr lang="en-US" sz="1600" dirty="0"/>
        </a:p>
      </dgm:t>
    </dgm:pt>
    <dgm:pt modelId="{C6278621-8B9F-4760-9DA4-06ED85379D41}" type="parTrans" cxnId="{4B1A4F02-0F2C-4911-AAE6-5C15CC0B239B}">
      <dgm:prSet/>
      <dgm:spPr/>
      <dgm:t>
        <a:bodyPr/>
        <a:lstStyle/>
        <a:p>
          <a:endParaRPr lang="en-US"/>
        </a:p>
      </dgm:t>
    </dgm:pt>
    <dgm:pt modelId="{564F869E-8842-4AE4-927A-E5EEE4CFEA37}" type="sibTrans" cxnId="{4B1A4F02-0F2C-4911-AAE6-5C15CC0B239B}">
      <dgm:prSet/>
      <dgm:spPr/>
      <dgm:t>
        <a:bodyPr/>
        <a:lstStyle/>
        <a:p>
          <a:endParaRPr lang="en-US"/>
        </a:p>
      </dgm:t>
    </dgm:pt>
    <dgm:pt modelId="{BF12B0B3-A0AB-4FD8-B872-ECA48D9F6890}">
      <dgm:prSet phldrT="[Text]" custT="1"/>
      <dgm:spPr/>
      <dgm:t>
        <a:bodyPr/>
        <a:lstStyle/>
        <a:p>
          <a:r>
            <a:rPr lang="en-US" sz="1600" dirty="0" smtClean="0"/>
            <a:t>Export duty</a:t>
          </a:r>
          <a:endParaRPr lang="en-US" sz="1600" dirty="0"/>
        </a:p>
      </dgm:t>
    </dgm:pt>
    <dgm:pt modelId="{734BE666-49F1-4793-B7BF-B0BFA2BA5C89}" type="parTrans" cxnId="{ABA3CEC9-2CDD-46BF-832D-45066424BE75}">
      <dgm:prSet/>
      <dgm:spPr/>
      <dgm:t>
        <a:bodyPr/>
        <a:lstStyle/>
        <a:p>
          <a:endParaRPr lang="en-US"/>
        </a:p>
      </dgm:t>
    </dgm:pt>
    <dgm:pt modelId="{747A1ECA-23C8-4C48-9B8A-E3827BBD8C34}" type="sibTrans" cxnId="{ABA3CEC9-2CDD-46BF-832D-45066424BE75}">
      <dgm:prSet/>
      <dgm:spPr/>
      <dgm:t>
        <a:bodyPr/>
        <a:lstStyle/>
        <a:p>
          <a:endParaRPr lang="en-US"/>
        </a:p>
      </dgm:t>
    </dgm:pt>
    <dgm:pt modelId="{165BF208-A041-4AED-9F54-F802C53BC319}">
      <dgm:prSet phldrT="[Text]" custT="1"/>
      <dgm:spPr/>
      <dgm:t>
        <a:bodyPr/>
        <a:lstStyle/>
        <a:p>
          <a:r>
            <a:rPr lang="en-US" sz="1600" dirty="0" smtClean="0"/>
            <a:t>Tax to be paid for the past financial year by the rates of next financial year.</a:t>
          </a:r>
          <a:endParaRPr lang="en-US" sz="1600" dirty="0"/>
        </a:p>
      </dgm:t>
    </dgm:pt>
    <dgm:pt modelId="{CD98B786-CB17-4C55-A94B-DFD3C78E4ACF}" type="parTrans" cxnId="{D5AB185D-7B5C-478B-8559-AC9A14931E35}">
      <dgm:prSet/>
      <dgm:spPr/>
    </dgm:pt>
    <dgm:pt modelId="{876D7AF8-6232-4201-A109-B103E09B5B63}" type="sibTrans" cxnId="{D5AB185D-7B5C-478B-8559-AC9A14931E35}">
      <dgm:prSet/>
      <dgm:spPr/>
    </dgm:pt>
    <dgm:pt modelId="{59260889-BD80-4053-8022-8CB1D206FCBD}">
      <dgm:prSet phldrT="[Text]" custT="1"/>
      <dgm:spPr/>
      <dgm:t>
        <a:bodyPr/>
        <a:lstStyle/>
        <a:p>
          <a:endParaRPr lang="en-US" sz="1600" dirty="0"/>
        </a:p>
      </dgm:t>
    </dgm:pt>
    <dgm:pt modelId="{D109F411-90B3-4228-B74A-D287547CE4CF}" type="parTrans" cxnId="{A630B290-F070-49E0-8267-21C2988E2B17}">
      <dgm:prSet/>
      <dgm:spPr/>
    </dgm:pt>
    <dgm:pt modelId="{34178106-29C2-4D61-90EC-C2DFCAE59112}" type="sibTrans" cxnId="{A630B290-F070-49E0-8267-21C2988E2B17}">
      <dgm:prSet/>
      <dgm:spPr/>
    </dgm:pt>
    <dgm:pt modelId="{E8549E99-432C-4082-8038-EF1DA178B922}">
      <dgm:prSet phldrT="[Text]" custT="1"/>
      <dgm:spPr/>
      <dgm:t>
        <a:bodyPr/>
        <a:lstStyle/>
        <a:p>
          <a:r>
            <a:rPr lang="en-US" sz="1600" dirty="0" smtClean="0"/>
            <a:t>Major reforms done in 1991</a:t>
          </a:r>
          <a:endParaRPr lang="en-US" sz="1600" dirty="0"/>
        </a:p>
      </dgm:t>
    </dgm:pt>
    <dgm:pt modelId="{FBC24C54-CD41-4E1F-88CD-CB604819C153}" type="parTrans" cxnId="{A405B434-9ED8-4B59-8759-06208A543480}">
      <dgm:prSet/>
      <dgm:spPr/>
    </dgm:pt>
    <dgm:pt modelId="{47F915CE-7565-4831-B945-40EA882E64F0}" type="sibTrans" cxnId="{A405B434-9ED8-4B59-8759-06208A543480}">
      <dgm:prSet/>
      <dgm:spPr/>
    </dgm:pt>
    <dgm:pt modelId="{1C6EFC2D-D6FD-4525-9FB6-FCE15F26BCC1}" type="pres">
      <dgm:prSet presAssocID="{A8F22B6E-5297-4159-A5CC-FA27811CAF0A}" presName="Name0" presStyleCnt="0">
        <dgm:presLayoutVars>
          <dgm:dir/>
          <dgm:animLvl val="lvl"/>
          <dgm:resizeHandles val="exact"/>
        </dgm:presLayoutVars>
      </dgm:prSet>
      <dgm:spPr/>
      <dgm:t>
        <a:bodyPr/>
        <a:lstStyle/>
        <a:p>
          <a:endParaRPr lang="en-US"/>
        </a:p>
      </dgm:t>
    </dgm:pt>
    <dgm:pt modelId="{DE5BC4A1-4579-4A3A-A299-EEDDF4D47C35}" type="pres">
      <dgm:prSet presAssocID="{BF1EF9D0-6956-4D05-B646-361CCA972067}" presName="composite" presStyleCnt="0"/>
      <dgm:spPr/>
    </dgm:pt>
    <dgm:pt modelId="{FBF1A84D-90F6-460B-ACFC-5C0DDA873957}" type="pres">
      <dgm:prSet presAssocID="{BF1EF9D0-6956-4D05-B646-361CCA972067}" presName="parTx" presStyleLbl="alignNode1" presStyleIdx="0" presStyleCnt="3">
        <dgm:presLayoutVars>
          <dgm:chMax val="0"/>
          <dgm:chPref val="0"/>
          <dgm:bulletEnabled val="1"/>
        </dgm:presLayoutVars>
      </dgm:prSet>
      <dgm:spPr/>
      <dgm:t>
        <a:bodyPr/>
        <a:lstStyle/>
        <a:p>
          <a:endParaRPr lang="en-US"/>
        </a:p>
      </dgm:t>
    </dgm:pt>
    <dgm:pt modelId="{6EDAD4DB-3AC5-4EA6-A3E1-49C8A34906B2}" type="pres">
      <dgm:prSet presAssocID="{BF1EF9D0-6956-4D05-B646-361CCA972067}" presName="desTx" presStyleLbl="alignAccFollowNode1" presStyleIdx="0" presStyleCnt="3">
        <dgm:presLayoutVars>
          <dgm:bulletEnabled val="1"/>
        </dgm:presLayoutVars>
      </dgm:prSet>
      <dgm:spPr/>
      <dgm:t>
        <a:bodyPr/>
        <a:lstStyle/>
        <a:p>
          <a:endParaRPr lang="en-US"/>
        </a:p>
      </dgm:t>
    </dgm:pt>
    <dgm:pt modelId="{D46CB9D5-3E0A-4B0F-9276-5AF68C8F774E}" type="pres">
      <dgm:prSet presAssocID="{1C1C4261-5F4D-4C62-8D1F-1C12795FBA48}" presName="space" presStyleCnt="0"/>
      <dgm:spPr/>
    </dgm:pt>
    <dgm:pt modelId="{2EAE470D-FF98-48CD-AD7E-60E6C903473A}" type="pres">
      <dgm:prSet presAssocID="{F6264159-4ACF-48DA-8EE2-A19B1231EDBF}" presName="composite" presStyleCnt="0"/>
      <dgm:spPr/>
    </dgm:pt>
    <dgm:pt modelId="{A66B76A5-F6D5-48FF-941D-14975E9D3DAE}" type="pres">
      <dgm:prSet presAssocID="{F6264159-4ACF-48DA-8EE2-A19B1231EDBF}" presName="parTx" presStyleLbl="alignNode1" presStyleIdx="1" presStyleCnt="3">
        <dgm:presLayoutVars>
          <dgm:chMax val="0"/>
          <dgm:chPref val="0"/>
          <dgm:bulletEnabled val="1"/>
        </dgm:presLayoutVars>
      </dgm:prSet>
      <dgm:spPr/>
      <dgm:t>
        <a:bodyPr/>
        <a:lstStyle/>
        <a:p>
          <a:endParaRPr lang="en-US"/>
        </a:p>
      </dgm:t>
    </dgm:pt>
    <dgm:pt modelId="{09C9EBA6-F877-47B2-BC4C-63E267666C26}" type="pres">
      <dgm:prSet presAssocID="{F6264159-4ACF-48DA-8EE2-A19B1231EDBF}" presName="desTx" presStyleLbl="alignAccFollowNode1" presStyleIdx="1" presStyleCnt="3" custLinFactNeighborX="1901" custLinFactNeighborY="1671">
        <dgm:presLayoutVars>
          <dgm:bulletEnabled val="1"/>
        </dgm:presLayoutVars>
      </dgm:prSet>
      <dgm:spPr/>
      <dgm:t>
        <a:bodyPr/>
        <a:lstStyle/>
        <a:p>
          <a:endParaRPr lang="en-US"/>
        </a:p>
      </dgm:t>
    </dgm:pt>
    <dgm:pt modelId="{8446B9A4-AB72-425B-A5B7-0B527D492180}" type="pres">
      <dgm:prSet presAssocID="{30284F77-68EC-41F1-B570-A93086087E2A}" presName="space" presStyleCnt="0"/>
      <dgm:spPr/>
    </dgm:pt>
    <dgm:pt modelId="{76ACEF23-7081-4A89-9843-AFCBC58A97AC}" type="pres">
      <dgm:prSet presAssocID="{3CB7EE22-69E1-45E2-9008-9B1047385183}" presName="composite" presStyleCnt="0"/>
      <dgm:spPr/>
    </dgm:pt>
    <dgm:pt modelId="{2E57DC22-A41B-4301-BC74-B3BB02206AFD}" type="pres">
      <dgm:prSet presAssocID="{3CB7EE22-69E1-45E2-9008-9B1047385183}" presName="parTx" presStyleLbl="alignNode1" presStyleIdx="2" presStyleCnt="3">
        <dgm:presLayoutVars>
          <dgm:chMax val="0"/>
          <dgm:chPref val="0"/>
          <dgm:bulletEnabled val="1"/>
        </dgm:presLayoutVars>
      </dgm:prSet>
      <dgm:spPr/>
      <dgm:t>
        <a:bodyPr/>
        <a:lstStyle/>
        <a:p>
          <a:endParaRPr lang="en-US"/>
        </a:p>
      </dgm:t>
    </dgm:pt>
    <dgm:pt modelId="{A29BDFF4-6561-410B-9BC0-B0A148E8F874}" type="pres">
      <dgm:prSet presAssocID="{3CB7EE22-69E1-45E2-9008-9B1047385183}" presName="desTx" presStyleLbl="alignAccFollowNode1" presStyleIdx="2" presStyleCnt="3">
        <dgm:presLayoutVars>
          <dgm:bulletEnabled val="1"/>
        </dgm:presLayoutVars>
      </dgm:prSet>
      <dgm:spPr/>
      <dgm:t>
        <a:bodyPr/>
        <a:lstStyle/>
        <a:p>
          <a:endParaRPr lang="en-US"/>
        </a:p>
      </dgm:t>
    </dgm:pt>
  </dgm:ptLst>
  <dgm:cxnLst>
    <dgm:cxn modelId="{A52AF1BA-736A-4EA9-A986-FECAAF94B022}" srcId="{F6264159-4ACF-48DA-8EE2-A19B1231EDBF}" destId="{BEC10439-64E5-49A7-B93F-A0D531131A63}" srcOrd="1" destOrd="0" parTransId="{0731EB48-3D77-451A-9BA3-6D5C10A63D90}" sibTransId="{E13400EF-6F19-410C-9ACB-91D1EC67E8D5}"/>
    <dgm:cxn modelId="{EDD48CCD-622F-4C93-AF9C-81E2DF31141A}" srcId="{A8F22B6E-5297-4159-A5CC-FA27811CAF0A}" destId="{F6264159-4ACF-48DA-8EE2-A19B1231EDBF}" srcOrd="1" destOrd="0" parTransId="{DD5AB446-9D85-4A2E-9CEF-96B6B24B6895}" sibTransId="{30284F77-68EC-41F1-B570-A93086087E2A}"/>
    <dgm:cxn modelId="{44819F1D-8ED5-4E12-BA23-6C5B5066EE1E}" type="presOf" srcId="{E4773FBD-DA6E-4972-AA00-7E91D88210B7}" destId="{A29BDFF4-6561-410B-9BC0-B0A148E8F874}" srcOrd="0" destOrd="1" presId="urn:microsoft.com/office/officeart/2005/8/layout/hList1"/>
    <dgm:cxn modelId="{04E410EF-26A6-4F31-8DB4-E15B6240E4BA}" type="presOf" srcId="{020652E8-5245-4579-9D80-64DFEDE61F16}" destId="{6EDAD4DB-3AC5-4EA6-A3E1-49C8A34906B2}" srcOrd="0" destOrd="8" presId="urn:microsoft.com/office/officeart/2005/8/layout/hList1"/>
    <dgm:cxn modelId="{1052544D-24CD-4CFC-82A4-2061F77C9841}" type="presOf" srcId="{743C7451-D687-47C2-9004-2E634D7B4F85}" destId="{09C9EBA6-F877-47B2-BC4C-63E267666C26}" srcOrd="0" destOrd="6" presId="urn:microsoft.com/office/officeart/2005/8/layout/hList1"/>
    <dgm:cxn modelId="{414BF0A8-6620-45B7-BDC3-90B550DD59E6}" srcId="{8FA19B87-CB64-4952-8CB7-B2633445247D}" destId="{FE4C7A8F-4865-41AB-9436-B01205627576}" srcOrd="0" destOrd="0" parTransId="{D5C706FF-5CA9-4C0F-AA84-92BBE1DB0525}" sibTransId="{56F937CD-6895-4556-A81F-4161152E8017}"/>
    <dgm:cxn modelId="{CF891044-C142-476C-B173-250A8A6409BD}" type="presOf" srcId="{F6264159-4ACF-48DA-8EE2-A19B1231EDBF}" destId="{A66B76A5-F6D5-48FF-941D-14975E9D3DAE}" srcOrd="0" destOrd="0" presId="urn:microsoft.com/office/officeart/2005/8/layout/hList1"/>
    <dgm:cxn modelId="{A18B3E77-43C5-4CC9-BD8D-4C689C16673A}" srcId="{3CB7EE22-69E1-45E2-9008-9B1047385183}" destId="{1CB715D2-126E-4CCD-A2E7-C3B8E9E5C888}" srcOrd="2" destOrd="0" parTransId="{636A8076-D6AB-4149-9F7A-1FFE19A3DAE8}" sibTransId="{6E790363-1A02-4594-83BE-73E6B8DA6374}"/>
    <dgm:cxn modelId="{02D25B4C-5BCC-4087-8B99-BACD0F62DCFE}" type="presOf" srcId="{974CAEF8-A1DC-450D-8F4F-672D6156E301}" destId="{09C9EBA6-F877-47B2-BC4C-63E267666C26}" srcOrd="0" destOrd="8" presId="urn:microsoft.com/office/officeart/2005/8/layout/hList1"/>
    <dgm:cxn modelId="{81231A3F-5C0F-4124-B553-CADAA7711876}" srcId="{3CB7EE22-69E1-45E2-9008-9B1047385183}" destId="{1E7A174A-7184-4E32-B753-8B52D76EA5F5}" srcOrd="4" destOrd="0" parTransId="{7366EC95-3F21-496D-B766-A199647A6C7A}" sibTransId="{085AA2BD-D2FC-47AA-BF4A-FBD026D46749}"/>
    <dgm:cxn modelId="{E9008E16-B194-4122-8C4E-5AFB2E380340}" type="presOf" srcId="{59260889-BD80-4053-8022-8CB1D206FCBD}" destId="{09C9EBA6-F877-47B2-BC4C-63E267666C26}" srcOrd="0" destOrd="3" presId="urn:microsoft.com/office/officeart/2005/8/layout/hList1"/>
    <dgm:cxn modelId="{5E66844C-10F3-4BC6-9E16-1D0B49918D12}" srcId="{446225E3-2BBF-4411-92D0-575000637599}" destId="{602B1AE1-D2CB-4690-831F-F1E7AEB4B2FD}" srcOrd="1" destOrd="0" parTransId="{A6A7D572-5DD9-4072-A58F-2C5B66EE420F}" sibTransId="{E209DC20-A62C-440B-AA57-E6E84FC00F38}"/>
    <dgm:cxn modelId="{6CAD721C-759F-4DC6-8CAF-9DDFB1D03A1A}" type="presOf" srcId="{C51E2E53-244B-4454-BF17-E3305465AC15}" destId="{6EDAD4DB-3AC5-4EA6-A3E1-49C8A34906B2}" srcOrd="0" destOrd="3" presId="urn:microsoft.com/office/officeart/2005/8/layout/hList1"/>
    <dgm:cxn modelId="{2791CDFF-FBEC-440A-9A66-E2366E637D28}" type="presOf" srcId="{548AB982-0FAC-447E-BFC0-151BB8640A7D}" destId="{A29BDFF4-6561-410B-9BC0-B0A148E8F874}" srcOrd="0" destOrd="11" presId="urn:microsoft.com/office/officeart/2005/8/layout/hList1"/>
    <dgm:cxn modelId="{35B24847-F819-47BC-8293-01C0460A80B7}" type="presOf" srcId="{914A1C3B-DE5B-4932-B72B-7A4E519B3E13}" destId="{6EDAD4DB-3AC5-4EA6-A3E1-49C8A34906B2}" srcOrd="0" destOrd="2" presId="urn:microsoft.com/office/officeart/2005/8/layout/hList1"/>
    <dgm:cxn modelId="{97690B7A-6E12-4594-A29A-D277452E4448}" type="presOf" srcId="{4A0B1EC3-89C4-4547-8B50-4882004D7B0F}" destId="{09C9EBA6-F877-47B2-BC4C-63E267666C26}" srcOrd="0" destOrd="4" presId="urn:microsoft.com/office/officeart/2005/8/layout/hList1"/>
    <dgm:cxn modelId="{976FD2B4-862A-4C55-8EA2-234B55E0AEA9}" srcId="{F6264159-4ACF-48DA-8EE2-A19B1231EDBF}" destId="{06FE9142-2831-437A-A266-7C749E9C420B}" srcOrd="0" destOrd="0" parTransId="{0261A200-9227-4D10-B9CE-9994C22013D6}" sibTransId="{C4DA3962-27E8-4B7A-AADD-197A37C01DB8}"/>
    <dgm:cxn modelId="{A4CA484C-B365-4353-99BF-A41934B31F1B}" srcId="{BF1EF9D0-6956-4D05-B646-361CCA972067}" destId="{C51E2E53-244B-4454-BF17-E3305465AC15}" srcOrd="3" destOrd="0" parTransId="{6EC32CFD-D5B9-45BF-8F23-413F2F733FC4}" sibTransId="{CD7A0381-24D4-4D79-8039-B7380A52C961}"/>
    <dgm:cxn modelId="{63070449-DD36-42B6-895D-2D44A3851C9D}" type="presOf" srcId="{A8F22B6E-5297-4159-A5CC-FA27811CAF0A}" destId="{1C6EFC2D-D6FD-4525-9FB6-FCE15F26BCC1}" srcOrd="0" destOrd="0" presId="urn:microsoft.com/office/officeart/2005/8/layout/hList1"/>
    <dgm:cxn modelId="{B4D389F5-C158-4107-90D9-4E6CB5894C05}" srcId="{BF1EF9D0-6956-4D05-B646-361CCA972067}" destId="{914A1C3B-DE5B-4932-B72B-7A4E519B3E13}" srcOrd="2" destOrd="0" parTransId="{66260036-77EF-4212-80CC-E1D639D333A4}" sibTransId="{857D0737-1399-4C66-B63D-5B253F8E262F}"/>
    <dgm:cxn modelId="{7D1BA398-E2F7-46AC-BFDE-CF46DC58F8CC}" srcId="{3CB7EE22-69E1-45E2-9008-9B1047385183}" destId="{8FA19B87-CB64-4952-8CB7-B2633445247D}" srcOrd="8" destOrd="0" parTransId="{EFE78155-A3AB-4D8B-9612-B07B58FDF7F2}" sibTransId="{CBE4CB94-A84B-48A8-A285-065D589F4B99}"/>
    <dgm:cxn modelId="{6844E63B-0A1A-47ED-A554-3899EA07C2E7}" type="presOf" srcId="{FE4C7A8F-4865-41AB-9436-B01205627576}" destId="{A29BDFF4-6561-410B-9BC0-B0A148E8F874}" srcOrd="0" destOrd="9" presId="urn:microsoft.com/office/officeart/2005/8/layout/hList1"/>
    <dgm:cxn modelId="{DC5BC8C0-6354-4910-B666-4A99D5E4041B}" type="presOf" srcId="{96B6B918-B7AE-4C82-8C09-A783C5FCCE16}" destId="{09C9EBA6-F877-47B2-BC4C-63E267666C26}" srcOrd="0" destOrd="5" presId="urn:microsoft.com/office/officeart/2005/8/layout/hList1"/>
    <dgm:cxn modelId="{D7A301BF-4115-4A2B-B557-EAEDE16ED845}" type="presOf" srcId="{06FE9142-2831-437A-A266-7C749E9C420B}" destId="{09C9EBA6-F877-47B2-BC4C-63E267666C26}" srcOrd="0" destOrd="0" presId="urn:microsoft.com/office/officeart/2005/8/layout/hList1"/>
    <dgm:cxn modelId="{11971256-5C56-4B1B-8420-CCEFE7D424E1}" srcId="{446225E3-2BBF-4411-92D0-575000637599}" destId="{9109AA3D-EC55-4533-A880-35F9D126AC37}" srcOrd="0" destOrd="0" parTransId="{DAA1C448-05D7-458B-A0E7-1E58679962A2}" sibTransId="{0075F9FB-66C6-4271-9B1D-1DAE83F2BEE1}"/>
    <dgm:cxn modelId="{84CA1CA0-C902-4F70-B169-353F6866572B}" srcId="{F6264159-4ACF-48DA-8EE2-A19B1231EDBF}" destId="{743C7451-D687-47C2-9004-2E634D7B4F85}" srcOrd="6" destOrd="0" parTransId="{9CC07719-658C-4B54-A4FB-C12807F58F83}" sibTransId="{C7307F52-4C0B-4C6E-9A12-C1B3D70807EE}"/>
    <dgm:cxn modelId="{1FF2C30F-0D8C-45D7-9479-BA03F3A5F089}" type="presOf" srcId="{1E7A174A-7184-4E32-B753-8B52D76EA5F5}" destId="{A29BDFF4-6561-410B-9BC0-B0A148E8F874}" srcOrd="0" destOrd="4" presId="urn:microsoft.com/office/officeart/2005/8/layout/hList1"/>
    <dgm:cxn modelId="{5F8EC866-7C27-4F09-92A6-3A08F926D315}" type="presOf" srcId="{BEC10439-64E5-49A7-B93F-A0D531131A63}" destId="{09C9EBA6-F877-47B2-BC4C-63E267666C26}" srcOrd="0" destOrd="1" presId="urn:microsoft.com/office/officeart/2005/8/layout/hList1"/>
    <dgm:cxn modelId="{046B89B3-0C11-44E6-AE97-1E7E924D9C8E}" srcId="{BF1EF9D0-6956-4D05-B646-361CCA972067}" destId="{446225E3-2BBF-4411-92D0-575000637599}" srcOrd="4" destOrd="0" parTransId="{90FDD9CF-F854-4433-9CC9-307399C4AABE}" sibTransId="{EA5F3393-253E-4F2E-8351-0336F7CE5DA0}"/>
    <dgm:cxn modelId="{F605D63C-1B5C-4DB5-A52E-431BC39D21EE}" srcId="{3CB7EE22-69E1-45E2-9008-9B1047385183}" destId="{981E006B-BAE3-45AD-9BCA-6DD70B98BF77}" srcOrd="7" destOrd="0" parTransId="{0D217AA0-B736-4B3E-A3E3-80B47D89157C}" sibTransId="{10DB7439-6BCC-4D2C-A5F4-3073753E75AA}"/>
    <dgm:cxn modelId="{BE6AC522-6C61-41FB-9C0D-B0C06377C729}" type="presOf" srcId="{68DF515B-71EC-4F97-8794-6CADC1E5350A}" destId="{6EDAD4DB-3AC5-4EA6-A3E1-49C8A34906B2}" srcOrd="0" destOrd="0" presId="urn:microsoft.com/office/officeart/2005/8/layout/hList1"/>
    <dgm:cxn modelId="{082487EA-6E93-48B6-BFD9-BAEF5156FFBA}" srcId="{BF1EF9D0-6956-4D05-B646-361CCA972067}" destId="{68DF515B-71EC-4F97-8794-6CADC1E5350A}" srcOrd="0" destOrd="0" parTransId="{E3B17C73-6F30-47F9-A1F5-C155D1CB0A1E}" sibTransId="{C2761473-E42E-49D6-9C5A-3A99D60203E3}"/>
    <dgm:cxn modelId="{CA21F443-2A0E-4937-99FA-B412DE217F11}" type="presOf" srcId="{8FA19B87-CB64-4952-8CB7-B2633445247D}" destId="{A29BDFF4-6561-410B-9BC0-B0A148E8F874}" srcOrd="0" destOrd="8" presId="urn:microsoft.com/office/officeart/2005/8/layout/hList1"/>
    <dgm:cxn modelId="{9E7672E6-F532-460D-B9B1-9CCBA3F91156}" srcId="{A8F22B6E-5297-4159-A5CC-FA27811CAF0A}" destId="{BF1EF9D0-6956-4D05-B646-361CCA972067}" srcOrd="0" destOrd="0" parTransId="{667EDE1C-B2F1-4B7E-B076-E65FEE8D196E}" sibTransId="{1C1C4261-5F4D-4C62-8D1F-1C12795FBA48}"/>
    <dgm:cxn modelId="{2C29780A-21FC-41C7-A429-1BC045277AAD}" srcId="{F6264159-4ACF-48DA-8EE2-A19B1231EDBF}" destId="{96B6B918-B7AE-4C82-8C09-A783C5FCCE16}" srcOrd="5" destOrd="0" parTransId="{4D9927B5-FD06-43D6-A6A0-07A37E8457C1}" sibTransId="{7F839648-6037-4E53-A8E2-8BE90BB0DDD4}"/>
    <dgm:cxn modelId="{88AB2FE8-B161-409A-AE53-11B38521E305}" srcId="{F6264159-4ACF-48DA-8EE2-A19B1231EDBF}" destId="{78B9AA84-83E3-49ED-8EFE-A86EABB4F8C6}" srcOrd="2" destOrd="0" parTransId="{92502A5B-A498-4D3A-9BCD-98A03FA5C6E1}" sibTransId="{A0390843-B830-45DF-A4FA-463B067FD893}"/>
    <dgm:cxn modelId="{4B1A4F02-0F2C-4911-AAE6-5C15CC0B239B}" srcId="{8FA19B87-CB64-4952-8CB7-B2633445247D}" destId="{548AB982-0FAC-447E-BFC0-151BB8640A7D}" srcOrd="2" destOrd="0" parTransId="{C6278621-8B9F-4760-9DA4-06ED85379D41}" sibTransId="{564F869E-8842-4AE4-927A-E5EEE4CFEA37}"/>
    <dgm:cxn modelId="{A630B290-F070-49E0-8267-21C2988E2B17}" srcId="{F6264159-4ACF-48DA-8EE2-A19B1231EDBF}" destId="{59260889-BD80-4053-8022-8CB1D206FCBD}" srcOrd="3" destOrd="0" parTransId="{D109F411-90B3-4228-B74A-D287547CE4CF}" sibTransId="{34178106-29C2-4D61-90EC-C2DFCAE59112}"/>
    <dgm:cxn modelId="{92D6134F-3A6B-4C98-BF29-1D83C6B1C085}" type="presOf" srcId="{149DBFAE-5304-414A-BCFD-6AA2F84121A0}" destId="{A29BDFF4-6561-410B-9BC0-B0A148E8F874}" srcOrd="0" destOrd="6" presId="urn:microsoft.com/office/officeart/2005/8/layout/hList1"/>
    <dgm:cxn modelId="{DCE241AF-6F7E-4CD2-8ED9-6730458D1E84}" type="presOf" srcId="{9D1EF423-9C92-4245-BBEC-401191B53E46}" destId="{6EDAD4DB-3AC5-4EA6-A3E1-49C8A34906B2}" srcOrd="0" destOrd="1" presId="urn:microsoft.com/office/officeart/2005/8/layout/hList1"/>
    <dgm:cxn modelId="{1E369CD1-720A-4C76-B145-7F05809F95B8}" srcId="{F6264159-4ACF-48DA-8EE2-A19B1231EDBF}" destId="{4A0B1EC3-89C4-4547-8B50-4882004D7B0F}" srcOrd="4" destOrd="0" parTransId="{2FF2D00B-A07E-45A1-825F-BA5068D5D78E}" sibTransId="{A62F2954-EA8C-43EA-9604-9B3B2E52B3ED}"/>
    <dgm:cxn modelId="{D5AB185D-7B5C-478B-8559-AC9A14931E35}" srcId="{BF1EF9D0-6956-4D05-B646-361CCA972067}" destId="{165BF208-A041-4AED-9F54-F802C53BC319}" srcOrd="5" destOrd="0" parTransId="{CD98B786-CB17-4C55-A94B-DFD3C78E4ACF}" sibTransId="{876D7AF8-6232-4201-A109-B103E09B5B63}"/>
    <dgm:cxn modelId="{03ACBA71-641B-4D4E-BA7D-857111A1A100}" type="presOf" srcId="{1CB715D2-126E-4CCD-A2E7-C3B8E9E5C888}" destId="{A29BDFF4-6561-410B-9BC0-B0A148E8F874}" srcOrd="0" destOrd="2" presId="urn:microsoft.com/office/officeart/2005/8/layout/hList1"/>
    <dgm:cxn modelId="{F3224800-BB1A-455A-94ED-9D6F3B3F640C}" srcId="{F6264159-4ACF-48DA-8EE2-A19B1231EDBF}" destId="{F5659893-59A3-4ADB-A4D0-2C2510FB06BE}" srcOrd="7" destOrd="0" parTransId="{73632838-D90D-41C2-B1C2-EEBE2AA0DABB}" sibTransId="{CCE00020-95E6-4133-B950-12CFE2207A8F}"/>
    <dgm:cxn modelId="{ABA3CEC9-2CDD-46BF-832D-45066424BE75}" srcId="{8FA19B87-CB64-4952-8CB7-B2633445247D}" destId="{BF12B0B3-A0AB-4FD8-B872-ECA48D9F6890}" srcOrd="3" destOrd="0" parTransId="{734BE666-49F1-4793-B7BF-B0BFA2BA5C89}" sibTransId="{747A1ECA-23C8-4C48-9B8A-E3827BBD8C34}"/>
    <dgm:cxn modelId="{DE28F7DD-34BD-4814-8C2A-8FD1AD509B05}" srcId="{BF1EF9D0-6956-4D05-B646-361CCA972067}" destId="{9D1EF423-9C92-4245-BBEC-401191B53E46}" srcOrd="1" destOrd="0" parTransId="{BAD73058-9664-40E5-8C69-9E6DCFC62EF4}" sibTransId="{19DB49D9-0811-4E13-B8B0-C873D40BA15D}"/>
    <dgm:cxn modelId="{37CC1F89-5CE6-4E06-82DC-B185D1250339}" type="presOf" srcId="{165BF208-A041-4AED-9F54-F802C53BC319}" destId="{6EDAD4DB-3AC5-4EA6-A3E1-49C8A34906B2}" srcOrd="0" destOrd="9" presId="urn:microsoft.com/office/officeart/2005/8/layout/hList1"/>
    <dgm:cxn modelId="{B14BD016-919C-4433-9E39-47F01EB19F58}" type="presOf" srcId="{F5659893-59A3-4ADB-A4D0-2C2510FB06BE}" destId="{09C9EBA6-F877-47B2-BC4C-63E267666C26}" srcOrd="0" destOrd="7" presId="urn:microsoft.com/office/officeart/2005/8/layout/hList1"/>
    <dgm:cxn modelId="{117DA67B-A844-47E9-AEF2-F79756274DEC}" srcId="{3CB7EE22-69E1-45E2-9008-9B1047385183}" destId="{B8477D60-8EB4-4EBB-87C2-A70599C84A3B}" srcOrd="0" destOrd="0" parTransId="{AA7E58AF-C029-4AF3-A445-B96CC26B8A35}" sibTransId="{D99D5D63-6FBD-4B40-BC0B-818FB710A91A}"/>
    <dgm:cxn modelId="{1EC20D1D-8F66-47C7-93E3-491C2D88ABAE}" srcId="{8FA19B87-CB64-4952-8CB7-B2633445247D}" destId="{1987B0ED-ECE0-4C33-A739-704EF7801792}" srcOrd="1" destOrd="0" parTransId="{C90FAF93-F544-46B5-A6B9-D4F291A0A5E2}" sibTransId="{9E3EA440-174A-4EB0-A72F-E5EF57CC43CA}"/>
    <dgm:cxn modelId="{B8A79A5B-B129-43E6-AD74-A0C3FB19BD31}" type="presOf" srcId="{BF1EF9D0-6956-4D05-B646-361CCA972067}" destId="{FBF1A84D-90F6-460B-ACFC-5C0DDA873957}" srcOrd="0" destOrd="0" presId="urn:microsoft.com/office/officeart/2005/8/layout/hList1"/>
    <dgm:cxn modelId="{227F89C1-D97D-4134-BBC9-58DCEDAD32A4}" srcId="{F6264159-4ACF-48DA-8EE2-A19B1231EDBF}" destId="{974CAEF8-A1DC-450D-8F4F-672D6156E301}" srcOrd="8" destOrd="0" parTransId="{934E017B-F00A-4235-A3A8-E29B6E045FB7}" sibTransId="{5D5A27EA-24F0-4668-BF37-98F2C581E809}"/>
    <dgm:cxn modelId="{A405B434-9ED8-4B59-8759-06208A543480}" srcId="{3CB7EE22-69E1-45E2-9008-9B1047385183}" destId="{E8549E99-432C-4082-8038-EF1DA178B922}" srcOrd="3" destOrd="0" parTransId="{FBC24C54-CD41-4E1F-88CD-CB604819C153}" sibTransId="{47F915CE-7565-4831-B945-40EA882E64F0}"/>
    <dgm:cxn modelId="{5D5D1EA0-C67F-4404-BDBE-309A534B98FF}" srcId="{3CB7EE22-69E1-45E2-9008-9B1047385183}" destId="{E4773FBD-DA6E-4972-AA00-7E91D88210B7}" srcOrd="1" destOrd="0" parTransId="{D97D2BA2-38A3-41AD-BB69-F6550DA24878}" sibTransId="{2C117A1D-FA87-4169-A8FE-3D1F7F7B3608}"/>
    <dgm:cxn modelId="{CA31866E-E220-46EB-A429-84BC0E8F08BB}" type="presOf" srcId="{981E006B-BAE3-45AD-9BCA-6DD70B98BF77}" destId="{A29BDFF4-6561-410B-9BC0-B0A148E8F874}" srcOrd="0" destOrd="7" presId="urn:microsoft.com/office/officeart/2005/8/layout/hList1"/>
    <dgm:cxn modelId="{FAA6EDC5-3129-4FCF-91C6-CCC968CA785C}" type="presOf" srcId="{881D1C1B-A5FC-478C-9AAD-8655B0AD706B}" destId="{6EDAD4DB-3AC5-4EA6-A3E1-49C8A34906B2}" srcOrd="0" destOrd="7" presId="urn:microsoft.com/office/officeart/2005/8/layout/hList1"/>
    <dgm:cxn modelId="{FC9C581F-95AC-4C4A-AA49-0B5B18742350}" srcId="{3CB7EE22-69E1-45E2-9008-9B1047385183}" destId="{22D51F51-04A5-45E1-A12B-E1B99621D34F}" srcOrd="5" destOrd="0" parTransId="{9DC84CF7-9F36-431F-BA47-B4B3D23FF7F3}" sibTransId="{C73A0C73-2493-4B0D-A5AE-F658E49ECA2C}"/>
    <dgm:cxn modelId="{31F8D8FF-C00D-4121-959C-165C99F11C60}" type="presOf" srcId="{10CE3F7B-5D83-4E34-9B5B-C5DD99C3534D}" destId="{09C9EBA6-F877-47B2-BC4C-63E267666C26}" srcOrd="0" destOrd="9" presId="urn:microsoft.com/office/officeart/2005/8/layout/hList1"/>
    <dgm:cxn modelId="{42D1BAD5-AE4A-4663-80D1-1935FF839C2D}" type="presOf" srcId="{9109AA3D-EC55-4533-A880-35F9D126AC37}" destId="{6EDAD4DB-3AC5-4EA6-A3E1-49C8A34906B2}" srcOrd="0" destOrd="5" presId="urn:microsoft.com/office/officeart/2005/8/layout/hList1"/>
    <dgm:cxn modelId="{B74A03BA-FFF6-49BA-A059-119E57C5DE6A}" type="presOf" srcId="{1987B0ED-ECE0-4C33-A739-704EF7801792}" destId="{A29BDFF4-6561-410B-9BC0-B0A148E8F874}" srcOrd="0" destOrd="10" presId="urn:microsoft.com/office/officeart/2005/8/layout/hList1"/>
    <dgm:cxn modelId="{A0C29BBC-85B1-4EC3-A5DF-3B4D807BCDA5}" type="presOf" srcId="{3CB7EE22-69E1-45E2-9008-9B1047385183}" destId="{2E57DC22-A41B-4301-BC74-B3BB02206AFD}" srcOrd="0" destOrd="0" presId="urn:microsoft.com/office/officeart/2005/8/layout/hList1"/>
    <dgm:cxn modelId="{A01DA94F-B4AC-4C41-8091-27ED5777D678}" srcId="{F6264159-4ACF-48DA-8EE2-A19B1231EDBF}" destId="{10CE3F7B-5D83-4E34-9B5B-C5DD99C3534D}" srcOrd="9" destOrd="0" parTransId="{823A5F66-F27B-4E48-BC77-634F96A3F2C7}" sibTransId="{1AFF21F8-1C3A-40B0-B227-7BD4B9FD5B0E}"/>
    <dgm:cxn modelId="{1D9333EA-58FC-464A-8DBE-ED7362930D30}" srcId="{A8F22B6E-5297-4159-A5CC-FA27811CAF0A}" destId="{3CB7EE22-69E1-45E2-9008-9B1047385183}" srcOrd="2" destOrd="0" parTransId="{96A97FCE-31DD-4985-9B8F-A4A1B4AB4899}" sibTransId="{4DDA2643-2BD2-4F74-B818-F2787A4BB690}"/>
    <dgm:cxn modelId="{BFA81723-CD2B-4C34-A282-52BCF29513D8}" type="presOf" srcId="{B8477D60-8EB4-4EBB-87C2-A70599C84A3B}" destId="{A29BDFF4-6561-410B-9BC0-B0A148E8F874}" srcOrd="0" destOrd="0" presId="urn:microsoft.com/office/officeart/2005/8/layout/hList1"/>
    <dgm:cxn modelId="{612ECE65-573E-45EA-AC15-1365DA9B7BB2}" type="presOf" srcId="{BF12B0B3-A0AB-4FD8-B872-ECA48D9F6890}" destId="{A29BDFF4-6561-410B-9BC0-B0A148E8F874}" srcOrd="0" destOrd="12" presId="urn:microsoft.com/office/officeart/2005/8/layout/hList1"/>
    <dgm:cxn modelId="{93F0AD7D-96A5-423D-8ECE-A9E4D1605386}" type="presOf" srcId="{78B9AA84-83E3-49ED-8EFE-A86EABB4F8C6}" destId="{09C9EBA6-F877-47B2-BC4C-63E267666C26}" srcOrd="0" destOrd="2" presId="urn:microsoft.com/office/officeart/2005/8/layout/hList1"/>
    <dgm:cxn modelId="{D8581774-2688-4937-8937-F5CD0C5C5268}" srcId="{446225E3-2BBF-4411-92D0-575000637599}" destId="{881D1C1B-A5FC-478C-9AAD-8655B0AD706B}" srcOrd="2" destOrd="0" parTransId="{9B50BD5D-8CE0-4EE0-A78F-32DAF16F33CE}" sibTransId="{0B71F1CD-6229-4EBA-8B33-81BF1089D815}"/>
    <dgm:cxn modelId="{950AE43C-3587-4D87-9A1F-4582CD082A19}" srcId="{3CB7EE22-69E1-45E2-9008-9B1047385183}" destId="{149DBFAE-5304-414A-BCFD-6AA2F84121A0}" srcOrd="6" destOrd="0" parTransId="{337D0521-7502-42D7-9DC8-C234624624D5}" sibTransId="{FD31C20E-1628-40A7-8B83-2DF1F4156656}"/>
    <dgm:cxn modelId="{4BBE29F4-83CC-4CB1-B08D-913FD5274C5C}" type="presOf" srcId="{446225E3-2BBF-4411-92D0-575000637599}" destId="{6EDAD4DB-3AC5-4EA6-A3E1-49C8A34906B2}" srcOrd="0" destOrd="4" presId="urn:microsoft.com/office/officeart/2005/8/layout/hList1"/>
    <dgm:cxn modelId="{689F3955-DD0E-4128-9C4B-98202DFE4014}" srcId="{446225E3-2BBF-4411-92D0-575000637599}" destId="{020652E8-5245-4579-9D80-64DFEDE61F16}" srcOrd="3" destOrd="0" parTransId="{86B5029F-55A1-4852-88E0-2283D693EB15}" sibTransId="{B6BA9D51-A8E0-4D51-8B8B-5CF819EF518A}"/>
    <dgm:cxn modelId="{BAE0A35A-E600-47E4-BE59-CB6B03E89B89}" srcId="{F6264159-4ACF-48DA-8EE2-A19B1231EDBF}" destId="{149BB86E-74A3-4CA4-A959-7F139956A676}" srcOrd="10" destOrd="0" parTransId="{4F5D9791-1E23-4048-B29F-CF5517DD6352}" sibTransId="{EDCFDE2A-2EAD-4209-A9EF-D01F9EDD5B58}"/>
    <dgm:cxn modelId="{3FB115B3-7738-4092-925B-4CFB97E86302}" type="presOf" srcId="{22D51F51-04A5-45E1-A12B-E1B99621D34F}" destId="{A29BDFF4-6561-410B-9BC0-B0A148E8F874}" srcOrd="0" destOrd="5" presId="urn:microsoft.com/office/officeart/2005/8/layout/hList1"/>
    <dgm:cxn modelId="{60E1469D-D079-41DD-B203-5B612262842B}" type="presOf" srcId="{149BB86E-74A3-4CA4-A959-7F139956A676}" destId="{09C9EBA6-F877-47B2-BC4C-63E267666C26}" srcOrd="0" destOrd="10" presId="urn:microsoft.com/office/officeart/2005/8/layout/hList1"/>
    <dgm:cxn modelId="{3A656485-51DB-436B-88E6-E0A00244F7D6}" type="presOf" srcId="{602B1AE1-D2CB-4690-831F-F1E7AEB4B2FD}" destId="{6EDAD4DB-3AC5-4EA6-A3E1-49C8A34906B2}" srcOrd="0" destOrd="6" presId="urn:microsoft.com/office/officeart/2005/8/layout/hList1"/>
    <dgm:cxn modelId="{036D078A-105D-4F5F-A6AC-47BBBECB9B51}" type="presOf" srcId="{E8549E99-432C-4082-8038-EF1DA178B922}" destId="{A29BDFF4-6561-410B-9BC0-B0A148E8F874}" srcOrd="0" destOrd="3" presId="urn:microsoft.com/office/officeart/2005/8/layout/hList1"/>
    <dgm:cxn modelId="{804513AF-F722-4634-826B-089DE0749163}" type="presParOf" srcId="{1C6EFC2D-D6FD-4525-9FB6-FCE15F26BCC1}" destId="{DE5BC4A1-4579-4A3A-A299-EEDDF4D47C35}" srcOrd="0" destOrd="0" presId="urn:microsoft.com/office/officeart/2005/8/layout/hList1"/>
    <dgm:cxn modelId="{72D0A9E9-6A1C-4D20-91A5-09F4E5B459FD}" type="presParOf" srcId="{DE5BC4A1-4579-4A3A-A299-EEDDF4D47C35}" destId="{FBF1A84D-90F6-460B-ACFC-5C0DDA873957}" srcOrd="0" destOrd="0" presId="urn:microsoft.com/office/officeart/2005/8/layout/hList1"/>
    <dgm:cxn modelId="{32EFDE72-F465-49B6-8199-679AEBE16CCD}" type="presParOf" srcId="{DE5BC4A1-4579-4A3A-A299-EEDDF4D47C35}" destId="{6EDAD4DB-3AC5-4EA6-A3E1-49C8A34906B2}" srcOrd="1" destOrd="0" presId="urn:microsoft.com/office/officeart/2005/8/layout/hList1"/>
    <dgm:cxn modelId="{369C1E20-C117-4897-970F-EF3153A1CFFE}" type="presParOf" srcId="{1C6EFC2D-D6FD-4525-9FB6-FCE15F26BCC1}" destId="{D46CB9D5-3E0A-4B0F-9276-5AF68C8F774E}" srcOrd="1" destOrd="0" presId="urn:microsoft.com/office/officeart/2005/8/layout/hList1"/>
    <dgm:cxn modelId="{9DB185F6-AC75-4A16-A10F-48EF43A047A6}" type="presParOf" srcId="{1C6EFC2D-D6FD-4525-9FB6-FCE15F26BCC1}" destId="{2EAE470D-FF98-48CD-AD7E-60E6C903473A}" srcOrd="2" destOrd="0" presId="urn:microsoft.com/office/officeart/2005/8/layout/hList1"/>
    <dgm:cxn modelId="{4AC9D933-C5B9-4793-B915-D0EEBAD6C51B}" type="presParOf" srcId="{2EAE470D-FF98-48CD-AD7E-60E6C903473A}" destId="{A66B76A5-F6D5-48FF-941D-14975E9D3DAE}" srcOrd="0" destOrd="0" presId="urn:microsoft.com/office/officeart/2005/8/layout/hList1"/>
    <dgm:cxn modelId="{1FD61179-0D03-4DDA-8789-95DA61900755}" type="presParOf" srcId="{2EAE470D-FF98-48CD-AD7E-60E6C903473A}" destId="{09C9EBA6-F877-47B2-BC4C-63E267666C26}" srcOrd="1" destOrd="0" presId="urn:microsoft.com/office/officeart/2005/8/layout/hList1"/>
    <dgm:cxn modelId="{40097BEF-EC9D-44E9-A321-EAE14F453BFE}" type="presParOf" srcId="{1C6EFC2D-D6FD-4525-9FB6-FCE15F26BCC1}" destId="{8446B9A4-AB72-425B-A5B7-0B527D492180}" srcOrd="3" destOrd="0" presId="urn:microsoft.com/office/officeart/2005/8/layout/hList1"/>
    <dgm:cxn modelId="{5F34C7F1-169B-41E0-ACE3-B00E14B896EB}" type="presParOf" srcId="{1C6EFC2D-D6FD-4525-9FB6-FCE15F26BCC1}" destId="{76ACEF23-7081-4A89-9843-AFCBC58A97AC}" srcOrd="4" destOrd="0" presId="urn:microsoft.com/office/officeart/2005/8/layout/hList1"/>
    <dgm:cxn modelId="{202F1625-9506-453B-8DBB-E6465D416936}" type="presParOf" srcId="{76ACEF23-7081-4A89-9843-AFCBC58A97AC}" destId="{2E57DC22-A41B-4301-BC74-B3BB02206AFD}" srcOrd="0" destOrd="0" presId="urn:microsoft.com/office/officeart/2005/8/layout/hList1"/>
    <dgm:cxn modelId="{CCB79988-6F6C-4F4D-AA83-6660EC71616C}" type="presParOf" srcId="{76ACEF23-7081-4A89-9843-AFCBC58A97AC}" destId="{A29BDFF4-6561-410B-9BC0-B0A148E8F874}"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2DB391A-A5A8-415E-945C-C32F57D04E2E}"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7BDED6C1-3FB8-4891-9CAE-25AE90E640AF}">
      <dgm:prSet phldrT="[Text]" custT="1"/>
      <dgm:spPr/>
      <dgm:t>
        <a:bodyPr/>
        <a:lstStyle/>
        <a:p>
          <a:r>
            <a:rPr lang="en-US" sz="1800" b="1" dirty="0" smtClean="0"/>
            <a:t>EXCISE TAX</a:t>
          </a:r>
          <a:endParaRPr lang="en-US" sz="1800" b="1" dirty="0"/>
        </a:p>
      </dgm:t>
    </dgm:pt>
    <dgm:pt modelId="{D6D7FCF8-22E1-421F-9BE3-F42FEC454143}" type="parTrans" cxnId="{A42F6870-D303-47B6-870D-CA5F894BAAAD}">
      <dgm:prSet/>
      <dgm:spPr/>
      <dgm:t>
        <a:bodyPr/>
        <a:lstStyle/>
        <a:p>
          <a:endParaRPr lang="en-US"/>
        </a:p>
      </dgm:t>
    </dgm:pt>
    <dgm:pt modelId="{FEEF8658-6A85-4E23-B090-F7B7E1195F0C}" type="sibTrans" cxnId="{A42F6870-D303-47B6-870D-CA5F894BAAAD}">
      <dgm:prSet/>
      <dgm:spPr/>
      <dgm:t>
        <a:bodyPr/>
        <a:lstStyle/>
        <a:p>
          <a:endParaRPr lang="en-US"/>
        </a:p>
      </dgm:t>
    </dgm:pt>
    <dgm:pt modelId="{C15ACA58-0956-444A-8A9E-88AC867CF106}">
      <dgm:prSet phldrT="[Text]" custT="1"/>
      <dgm:spPr/>
      <dgm:t>
        <a:bodyPr/>
        <a:lstStyle/>
        <a:p>
          <a:r>
            <a:rPr lang="en-US" sz="1600" dirty="0" smtClean="0"/>
            <a:t>Commodity tax applicable to commodities produced within country</a:t>
          </a:r>
          <a:endParaRPr lang="en-US" sz="1600" dirty="0"/>
        </a:p>
      </dgm:t>
    </dgm:pt>
    <dgm:pt modelId="{BA8344CB-B6B0-4A00-9FFB-F9C850FE18B9}" type="parTrans" cxnId="{785D9DE1-1CA1-455F-86BB-381FC41DB10B}">
      <dgm:prSet/>
      <dgm:spPr/>
      <dgm:t>
        <a:bodyPr/>
        <a:lstStyle/>
        <a:p>
          <a:endParaRPr lang="en-US"/>
        </a:p>
      </dgm:t>
    </dgm:pt>
    <dgm:pt modelId="{52DF8A6A-20A1-4336-BF5C-F1F1AB7C9894}" type="sibTrans" cxnId="{785D9DE1-1CA1-455F-86BB-381FC41DB10B}">
      <dgm:prSet/>
      <dgm:spPr/>
      <dgm:t>
        <a:bodyPr/>
        <a:lstStyle/>
        <a:p>
          <a:endParaRPr lang="en-US"/>
        </a:p>
      </dgm:t>
    </dgm:pt>
    <dgm:pt modelId="{EA5D8DF3-6206-4889-8436-3D7A99095111}">
      <dgm:prSet phldrT="[Text]" custT="1"/>
      <dgm:spPr/>
      <dgm:t>
        <a:bodyPr/>
        <a:lstStyle/>
        <a:p>
          <a:r>
            <a:rPr lang="en-US" sz="1600" dirty="0" smtClean="0"/>
            <a:t>Country divided into 10 zones for administration.</a:t>
          </a:r>
          <a:endParaRPr lang="en-US" sz="1600" dirty="0"/>
        </a:p>
      </dgm:t>
    </dgm:pt>
    <dgm:pt modelId="{EA55781B-97FD-4507-A0BB-1FAB9D81F8B0}" type="parTrans" cxnId="{4326C4ED-B527-46B7-8E5F-7366C5DECFAF}">
      <dgm:prSet/>
      <dgm:spPr/>
      <dgm:t>
        <a:bodyPr/>
        <a:lstStyle/>
        <a:p>
          <a:endParaRPr lang="en-US"/>
        </a:p>
      </dgm:t>
    </dgm:pt>
    <dgm:pt modelId="{4BD24840-6726-44BE-97D8-94629A3296F1}" type="sibTrans" cxnId="{4326C4ED-B527-46B7-8E5F-7366C5DECFAF}">
      <dgm:prSet/>
      <dgm:spPr/>
      <dgm:t>
        <a:bodyPr/>
        <a:lstStyle/>
        <a:p>
          <a:endParaRPr lang="en-US"/>
        </a:p>
      </dgm:t>
    </dgm:pt>
    <dgm:pt modelId="{0C62BF64-780E-4824-A4CA-9013EDE60746}">
      <dgm:prSet phldrT="[Text]" custT="1"/>
      <dgm:spPr/>
      <dgm:t>
        <a:bodyPr/>
        <a:lstStyle/>
        <a:p>
          <a:r>
            <a:rPr lang="en-US" sz="1800" b="1" dirty="0" smtClean="0"/>
            <a:t>SERVICE TAX</a:t>
          </a:r>
          <a:endParaRPr lang="en-US" sz="1800" b="1" dirty="0"/>
        </a:p>
      </dgm:t>
    </dgm:pt>
    <dgm:pt modelId="{86429E9B-A4DE-4E08-AAFC-F71B4CA49734}" type="parTrans" cxnId="{F7FC9674-2079-467B-8D80-CB5A0BB670FF}">
      <dgm:prSet/>
      <dgm:spPr/>
      <dgm:t>
        <a:bodyPr/>
        <a:lstStyle/>
        <a:p>
          <a:endParaRPr lang="en-US"/>
        </a:p>
      </dgm:t>
    </dgm:pt>
    <dgm:pt modelId="{B8FC103A-992A-4CA0-8DD0-974BD7C93830}" type="sibTrans" cxnId="{F7FC9674-2079-467B-8D80-CB5A0BB670FF}">
      <dgm:prSet/>
      <dgm:spPr/>
      <dgm:t>
        <a:bodyPr/>
        <a:lstStyle/>
        <a:p>
          <a:endParaRPr lang="en-US"/>
        </a:p>
      </dgm:t>
    </dgm:pt>
    <dgm:pt modelId="{35BCA329-156D-45EC-9ECF-A00AA991C72F}">
      <dgm:prSet phldrT="[Text]" custT="1"/>
      <dgm:spPr/>
      <dgm:t>
        <a:bodyPr/>
        <a:lstStyle/>
        <a:p>
          <a:r>
            <a:rPr lang="en-US" sz="1600" dirty="0" smtClean="0"/>
            <a:t>Service sector contribution in GDP is 50% -  fastest growing sector</a:t>
          </a:r>
          <a:endParaRPr lang="en-US" sz="1600" dirty="0"/>
        </a:p>
      </dgm:t>
    </dgm:pt>
    <dgm:pt modelId="{41647895-0E06-4123-8310-0C73A632CE62}" type="parTrans" cxnId="{6971F74F-6629-4240-BD14-EC8335A45F7B}">
      <dgm:prSet/>
      <dgm:spPr/>
      <dgm:t>
        <a:bodyPr/>
        <a:lstStyle/>
        <a:p>
          <a:endParaRPr lang="en-US"/>
        </a:p>
      </dgm:t>
    </dgm:pt>
    <dgm:pt modelId="{EF338D4C-5925-49F7-A455-D1F9C843B190}" type="sibTrans" cxnId="{6971F74F-6629-4240-BD14-EC8335A45F7B}">
      <dgm:prSet/>
      <dgm:spPr/>
      <dgm:t>
        <a:bodyPr/>
        <a:lstStyle/>
        <a:p>
          <a:endParaRPr lang="en-US"/>
        </a:p>
      </dgm:t>
    </dgm:pt>
    <dgm:pt modelId="{3FD944C2-4240-4466-8A87-B0C5BE4AFF23}">
      <dgm:prSet phldrT="[Text]" custT="1"/>
      <dgm:spPr/>
      <dgm:t>
        <a:bodyPr/>
        <a:lstStyle/>
        <a:p>
          <a:r>
            <a:rPr lang="en-US" sz="1600" dirty="0" smtClean="0"/>
            <a:t>Deposited on  monthly or Quarterly basis</a:t>
          </a:r>
          <a:endParaRPr lang="en-US" sz="1600" dirty="0"/>
        </a:p>
      </dgm:t>
    </dgm:pt>
    <dgm:pt modelId="{BEE07B0B-82CC-4C86-AF94-CE18C10B013E}" type="parTrans" cxnId="{51C5E7B1-4C8D-4F02-A623-1F8809873560}">
      <dgm:prSet/>
      <dgm:spPr/>
      <dgm:t>
        <a:bodyPr/>
        <a:lstStyle/>
        <a:p>
          <a:endParaRPr lang="en-US"/>
        </a:p>
      </dgm:t>
    </dgm:pt>
    <dgm:pt modelId="{C0945807-202C-4E1B-8069-0BA79467C2A0}" type="sibTrans" cxnId="{51C5E7B1-4C8D-4F02-A623-1F8809873560}">
      <dgm:prSet/>
      <dgm:spPr/>
      <dgm:t>
        <a:bodyPr/>
        <a:lstStyle/>
        <a:p>
          <a:endParaRPr lang="en-US"/>
        </a:p>
      </dgm:t>
    </dgm:pt>
    <dgm:pt modelId="{DD5E8076-95CF-48C7-8957-0E1523104AEE}">
      <dgm:prSet phldrT="[Text]" custT="1"/>
      <dgm:spPr/>
      <dgm:t>
        <a:bodyPr/>
        <a:lstStyle/>
        <a:p>
          <a:r>
            <a:rPr lang="en-US" sz="1600" dirty="0" smtClean="0"/>
            <a:t>Partly collected by State and Central </a:t>
          </a:r>
          <a:r>
            <a:rPr lang="en-US" sz="1600" dirty="0" err="1" smtClean="0"/>
            <a:t>govnts</a:t>
          </a:r>
          <a:r>
            <a:rPr lang="en-US" sz="1600" dirty="0" smtClean="0"/>
            <a:t>.</a:t>
          </a:r>
          <a:endParaRPr lang="en-US" sz="1600" dirty="0"/>
        </a:p>
      </dgm:t>
    </dgm:pt>
    <dgm:pt modelId="{2911F263-9283-4704-B814-9BE4700473E4}" type="parTrans" cxnId="{24EE6E6C-1065-4EDA-9691-24DF9047897B}">
      <dgm:prSet/>
      <dgm:spPr/>
      <dgm:t>
        <a:bodyPr/>
        <a:lstStyle/>
        <a:p>
          <a:endParaRPr lang="en-US"/>
        </a:p>
      </dgm:t>
    </dgm:pt>
    <dgm:pt modelId="{ECE0638C-CC29-4FEA-9483-FF0B0B4C9AB0}" type="sibTrans" cxnId="{24EE6E6C-1065-4EDA-9691-24DF9047897B}">
      <dgm:prSet/>
      <dgm:spPr/>
      <dgm:t>
        <a:bodyPr/>
        <a:lstStyle/>
        <a:p>
          <a:endParaRPr lang="en-US"/>
        </a:p>
      </dgm:t>
    </dgm:pt>
    <dgm:pt modelId="{DAD1157E-F261-401C-A94C-0AF63AEBA3C2}">
      <dgm:prSet phldrT="[Text]" custT="1"/>
      <dgm:spPr/>
      <dgm:t>
        <a:bodyPr/>
        <a:lstStyle/>
        <a:p>
          <a:r>
            <a:rPr lang="en-US" sz="1600" dirty="0" smtClean="0"/>
            <a:t>Tax on the production of goods like </a:t>
          </a:r>
          <a:r>
            <a:rPr lang="en-US" sz="1600" dirty="0" err="1" smtClean="0"/>
            <a:t>textiles,sugar,tea,cement,etc</a:t>
          </a:r>
          <a:r>
            <a:rPr lang="en-US" sz="1600" dirty="0" smtClean="0"/>
            <a:t>.</a:t>
          </a:r>
          <a:endParaRPr lang="en-US" sz="1600" dirty="0"/>
        </a:p>
      </dgm:t>
    </dgm:pt>
    <dgm:pt modelId="{CAEC08E2-3936-404E-8554-551554CE91E5}" type="parTrans" cxnId="{1F03160C-9B43-4C14-AC3E-3F6176389888}">
      <dgm:prSet/>
      <dgm:spPr/>
      <dgm:t>
        <a:bodyPr/>
        <a:lstStyle/>
        <a:p>
          <a:endParaRPr lang="en-US"/>
        </a:p>
      </dgm:t>
    </dgm:pt>
    <dgm:pt modelId="{9BB9FBD0-C46C-4E3E-898F-58A371579FB6}" type="sibTrans" cxnId="{1F03160C-9B43-4C14-AC3E-3F6176389888}">
      <dgm:prSet/>
      <dgm:spPr/>
      <dgm:t>
        <a:bodyPr/>
        <a:lstStyle/>
        <a:p>
          <a:endParaRPr lang="en-US"/>
        </a:p>
      </dgm:t>
    </dgm:pt>
    <dgm:pt modelId="{B69A063C-503B-4B21-A2CC-C06A2C8C6A9D}">
      <dgm:prSet phldrT="[Text]" custT="1"/>
      <dgm:spPr/>
      <dgm:t>
        <a:bodyPr/>
        <a:lstStyle/>
        <a:p>
          <a:r>
            <a:rPr lang="en-US" sz="1600" dirty="0" smtClean="0"/>
            <a:t> Central Excise Law administered by Central Board of Excise and Customs - C.B.E.C. </a:t>
          </a:r>
          <a:endParaRPr lang="en-US" sz="1600" dirty="0"/>
        </a:p>
      </dgm:t>
    </dgm:pt>
    <dgm:pt modelId="{DD6203E5-C4DA-49B9-BF58-5417950AF200}" type="parTrans" cxnId="{1DC43FA4-C291-4E0C-BC62-90F9D609DD7E}">
      <dgm:prSet/>
      <dgm:spPr/>
      <dgm:t>
        <a:bodyPr/>
        <a:lstStyle/>
        <a:p>
          <a:endParaRPr lang="en-US"/>
        </a:p>
      </dgm:t>
    </dgm:pt>
    <dgm:pt modelId="{EED182DC-13E2-4384-9ACD-F9E3CB613A21}" type="sibTrans" cxnId="{1DC43FA4-C291-4E0C-BC62-90F9D609DD7E}">
      <dgm:prSet/>
      <dgm:spPr/>
      <dgm:t>
        <a:bodyPr/>
        <a:lstStyle/>
        <a:p>
          <a:endParaRPr lang="en-US"/>
        </a:p>
      </dgm:t>
    </dgm:pt>
    <dgm:pt modelId="{A40C1B1B-6696-4A69-A599-DF0231FFB1D0}">
      <dgm:prSet phldrT="[Text]" custT="1"/>
      <dgm:spPr/>
      <dgm:t>
        <a:bodyPr/>
        <a:lstStyle/>
        <a:p>
          <a:r>
            <a:rPr lang="en-US" sz="1600" dirty="0" smtClean="0"/>
            <a:t>Finance Commission decides the share of State and Central </a:t>
          </a:r>
          <a:r>
            <a:rPr lang="en-US" sz="1600" dirty="0" err="1" smtClean="0"/>
            <a:t>govnts</a:t>
          </a:r>
          <a:r>
            <a:rPr lang="en-US" sz="1600" dirty="0" smtClean="0"/>
            <a:t>.</a:t>
          </a:r>
          <a:endParaRPr lang="en-US" sz="1600" dirty="0"/>
        </a:p>
      </dgm:t>
    </dgm:pt>
    <dgm:pt modelId="{22703902-ABF7-404E-BBA9-9CE0513B9938}" type="parTrans" cxnId="{AE1E85F8-876B-4803-9663-ECAD65BAF511}">
      <dgm:prSet/>
      <dgm:spPr/>
      <dgm:t>
        <a:bodyPr/>
        <a:lstStyle/>
        <a:p>
          <a:endParaRPr lang="en-US"/>
        </a:p>
      </dgm:t>
    </dgm:pt>
    <dgm:pt modelId="{8E300220-808B-4F4C-A198-7283C0247C71}" type="sibTrans" cxnId="{AE1E85F8-876B-4803-9663-ECAD65BAF511}">
      <dgm:prSet/>
      <dgm:spPr/>
      <dgm:t>
        <a:bodyPr/>
        <a:lstStyle/>
        <a:p>
          <a:endParaRPr lang="en-US"/>
        </a:p>
      </dgm:t>
    </dgm:pt>
    <dgm:pt modelId="{CA93E85A-2AB6-4CB5-AD5B-AD66FBA0BA2A}">
      <dgm:prSet phldrT="[Text]" custT="1"/>
      <dgm:spPr/>
      <dgm:t>
        <a:bodyPr/>
        <a:lstStyle/>
        <a:p>
          <a:r>
            <a:rPr lang="en-US" sz="1600" dirty="0" smtClean="0"/>
            <a:t>Tax is ultimately paid by customers.</a:t>
          </a:r>
          <a:endParaRPr lang="en-US" sz="1600" dirty="0"/>
        </a:p>
      </dgm:t>
    </dgm:pt>
    <dgm:pt modelId="{81A33A8F-5883-4EA7-80F8-BBAE97795CF6}" type="parTrans" cxnId="{23811209-9ABD-4EDA-99C2-58C69437D237}">
      <dgm:prSet/>
      <dgm:spPr/>
      <dgm:t>
        <a:bodyPr/>
        <a:lstStyle/>
        <a:p>
          <a:endParaRPr lang="en-US"/>
        </a:p>
      </dgm:t>
    </dgm:pt>
    <dgm:pt modelId="{C98A60A8-9FA7-4C12-A190-AF31C4877536}" type="sibTrans" cxnId="{23811209-9ABD-4EDA-99C2-58C69437D237}">
      <dgm:prSet/>
      <dgm:spPr/>
      <dgm:t>
        <a:bodyPr/>
        <a:lstStyle/>
        <a:p>
          <a:endParaRPr lang="en-US"/>
        </a:p>
      </dgm:t>
    </dgm:pt>
    <dgm:pt modelId="{F24479CF-D19C-4509-AB81-F4091AF92F6F}">
      <dgm:prSet phldrT="[Text]" custT="1"/>
      <dgm:spPr/>
      <dgm:t>
        <a:bodyPr/>
        <a:lstStyle/>
        <a:p>
          <a:r>
            <a:rPr lang="en-US" sz="1600" dirty="0" smtClean="0"/>
            <a:t>Applicable  to :</a:t>
          </a:r>
          <a:endParaRPr lang="en-US" sz="1600" dirty="0"/>
        </a:p>
      </dgm:t>
    </dgm:pt>
    <dgm:pt modelId="{AF28CEB3-295B-4F59-B24E-D9F5748D8A34}" type="parTrans" cxnId="{2486999C-B129-481A-9AD8-6CCD50A8E5B3}">
      <dgm:prSet/>
      <dgm:spPr/>
      <dgm:t>
        <a:bodyPr/>
        <a:lstStyle/>
        <a:p>
          <a:endParaRPr lang="en-US"/>
        </a:p>
      </dgm:t>
    </dgm:pt>
    <dgm:pt modelId="{6EB8441B-879F-45D1-8A4E-B800C0F91543}" type="sibTrans" cxnId="{2486999C-B129-481A-9AD8-6CCD50A8E5B3}">
      <dgm:prSet/>
      <dgm:spPr/>
      <dgm:t>
        <a:bodyPr/>
        <a:lstStyle/>
        <a:p>
          <a:endParaRPr lang="en-US"/>
        </a:p>
      </dgm:t>
    </dgm:pt>
    <dgm:pt modelId="{2D299CAB-5656-4188-9413-2F45B27A8B1D}">
      <dgm:prSet phldrT="[Text]" custT="1"/>
      <dgm:spPr/>
      <dgm:t>
        <a:bodyPr/>
        <a:lstStyle/>
        <a:p>
          <a:r>
            <a:rPr lang="en-US" sz="1600" dirty="0" err="1" smtClean="0"/>
            <a:t>Mafg</a:t>
          </a:r>
          <a:r>
            <a:rPr lang="en-US" sz="1600" dirty="0" smtClean="0"/>
            <a:t> at own level</a:t>
          </a:r>
          <a:endParaRPr lang="en-US" sz="1600" dirty="0"/>
        </a:p>
      </dgm:t>
    </dgm:pt>
    <dgm:pt modelId="{A0252B4F-1787-4485-AD47-9C7BA334E198}" type="parTrans" cxnId="{83F44E7B-BBA1-432B-B95B-B9C5FE5D32FF}">
      <dgm:prSet/>
      <dgm:spPr/>
      <dgm:t>
        <a:bodyPr/>
        <a:lstStyle/>
        <a:p>
          <a:endParaRPr lang="en-US"/>
        </a:p>
      </dgm:t>
    </dgm:pt>
    <dgm:pt modelId="{91A0F86A-F665-4577-B998-9801B7570A9D}" type="sibTrans" cxnId="{83F44E7B-BBA1-432B-B95B-B9C5FE5D32FF}">
      <dgm:prSet/>
      <dgm:spPr/>
      <dgm:t>
        <a:bodyPr/>
        <a:lstStyle/>
        <a:p>
          <a:endParaRPr lang="en-US"/>
        </a:p>
      </dgm:t>
    </dgm:pt>
    <dgm:pt modelId="{ED28462D-CBDD-4B86-B22B-D11D36BBFAB4}">
      <dgm:prSet phldrT="[Text]" custT="1"/>
      <dgm:spPr/>
      <dgm:t>
        <a:bodyPr/>
        <a:lstStyle/>
        <a:p>
          <a:r>
            <a:rPr lang="en-US" sz="1600" dirty="0" err="1" smtClean="0"/>
            <a:t>Mafg</a:t>
          </a:r>
          <a:r>
            <a:rPr lang="en-US" sz="1600" dirty="0" smtClean="0"/>
            <a:t> by employing hire </a:t>
          </a:r>
          <a:r>
            <a:rPr lang="en-US" sz="1600" dirty="0" err="1" smtClean="0"/>
            <a:t>labour</a:t>
          </a:r>
          <a:endParaRPr lang="en-US" sz="1600" dirty="0"/>
        </a:p>
      </dgm:t>
    </dgm:pt>
    <dgm:pt modelId="{D9712435-28E6-480D-999C-241E807EFFD3}" type="parTrans" cxnId="{5A0694E5-7062-4E61-B12A-DE0DAD72E820}">
      <dgm:prSet/>
      <dgm:spPr/>
      <dgm:t>
        <a:bodyPr/>
        <a:lstStyle/>
        <a:p>
          <a:endParaRPr lang="en-US"/>
        </a:p>
      </dgm:t>
    </dgm:pt>
    <dgm:pt modelId="{34CA2584-3207-41E6-AE2F-66178A9F221B}" type="sibTrans" cxnId="{5A0694E5-7062-4E61-B12A-DE0DAD72E820}">
      <dgm:prSet/>
      <dgm:spPr/>
      <dgm:t>
        <a:bodyPr/>
        <a:lstStyle/>
        <a:p>
          <a:endParaRPr lang="en-US"/>
        </a:p>
      </dgm:t>
    </dgm:pt>
    <dgm:pt modelId="{DD462DCB-8156-4EDF-A390-11CF15541FB4}">
      <dgm:prSet phldrT="[Text]" custT="1"/>
      <dgm:spPr/>
      <dgm:t>
        <a:bodyPr/>
        <a:lstStyle/>
        <a:p>
          <a:r>
            <a:rPr lang="en-US" sz="1600" dirty="0" err="1" smtClean="0"/>
            <a:t>Mafg</a:t>
          </a:r>
          <a:r>
            <a:rPr lang="en-US" sz="1600" dirty="0" smtClean="0"/>
            <a:t> through outsourcing to other parties</a:t>
          </a:r>
          <a:endParaRPr lang="en-US" sz="1600" dirty="0"/>
        </a:p>
      </dgm:t>
    </dgm:pt>
    <dgm:pt modelId="{A306A3B5-E8DF-4C77-8831-E3D9EF78D0DC}" type="parTrans" cxnId="{989EF3C9-8007-4146-85D4-8B9FF5D91C5B}">
      <dgm:prSet/>
      <dgm:spPr/>
      <dgm:t>
        <a:bodyPr/>
        <a:lstStyle/>
        <a:p>
          <a:endParaRPr lang="en-US"/>
        </a:p>
      </dgm:t>
    </dgm:pt>
    <dgm:pt modelId="{B31BFF91-1FB0-4EA7-B0FC-59AC9E393949}" type="sibTrans" cxnId="{989EF3C9-8007-4146-85D4-8B9FF5D91C5B}">
      <dgm:prSet/>
      <dgm:spPr/>
      <dgm:t>
        <a:bodyPr/>
        <a:lstStyle/>
        <a:p>
          <a:endParaRPr lang="en-US"/>
        </a:p>
      </dgm:t>
    </dgm:pt>
    <dgm:pt modelId="{26CFCBA5-0E54-4C2E-AFAE-57D80CC65CD8}">
      <dgm:prSet phldrT="[Text]" custT="1"/>
      <dgm:spPr/>
      <dgm:t>
        <a:bodyPr/>
        <a:lstStyle/>
        <a:p>
          <a:r>
            <a:rPr lang="en-US" sz="1600" dirty="0" smtClean="0"/>
            <a:t>First started in 1994</a:t>
          </a:r>
          <a:endParaRPr lang="en-US" sz="1600" dirty="0"/>
        </a:p>
      </dgm:t>
    </dgm:pt>
    <dgm:pt modelId="{D75483D1-EF6B-4D26-B076-70B1AF29B927}" type="parTrans" cxnId="{DCE5342D-C777-4CD1-B2F0-D516E87D8264}">
      <dgm:prSet/>
      <dgm:spPr/>
      <dgm:t>
        <a:bodyPr/>
        <a:lstStyle/>
        <a:p>
          <a:endParaRPr lang="en-US"/>
        </a:p>
      </dgm:t>
    </dgm:pt>
    <dgm:pt modelId="{31E4A4EF-CF6B-43AE-BB8B-1A6FE2264EE4}" type="sibTrans" cxnId="{DCE5342D-C777-4CD1-B2F0-D516E87D8264}">
      <dgm:prSet/>
      <dgm:spPr/>
      <dgm:t>
        <a:bodyPr/>
        <a:lstStyle/>
        <a:p>
          <a:endParaRPr lang="en-US"/>
        </a:p>
      </dgm:t>
    </dgm:pt>
    <dgm:pt modelId="{719FEF05-73D3-4302-A864-9A52CE9AD692}">
      <dgm:prSet phldrT="[Text]" custT="1"/>
      <dgm:spPr/>
      <dgm:t>
        <a:bodyPr/>
        <a:lstStyle/>
        <a:p>
          <a:r>
            <a:rPr lang="en-US" sz="1600" dirty="0" smtClean="0"/>
            <a:t>Service tax charged on production and sale of goods</a:t>
          </a:r>
          <a:endParaRPr lang="en-US" sz="1600" dirty="0"/>
        </a:p>
      </dgm:t>
    </dgm:pt>
    <dgm:pt modelId="{38B06926-E1AC-46E9-B8B2-B363322C1831}" type="parTrans" cxnId="{81E02B65-AFF8-4062-9461-B6AE2DE7D204}">
      <dgm:prSet/>
      <dgm:spPr/>
      <dgm:t>
        <a:bodyPr/>
        <a:lstStyle/>
        <a:p>
          <a:endParaRPr lang="en-US"/>
        </a:p>
      </dgm:t>
    </dgm:pt>
    <dgm:pt modelId="{54BAD50C-7108-4633-8410-99EEC8DEBED6}" type="sibTrans" cxnId="{81E02B65-AFF8-4062-9461-B6AE2DE7D204}">
      <dgm:prSet/>
      <dgm:spPr/>
      <dgm:t>
        <a:bodyPr/>
        <a:lstStyle/>
        <a:p>
          <a:endParaRPr lang="en-US"/>
        </a:p>
      </dgm:t>
    </dgm:pt>
    <dgm:pt modelId="{4AB5A142-98AE-4B1A-9466-8D045DDF7445}">
      <dgm:prSet phldrT="[Text]" custT="1"/>
      <dgm:spPr/>
      <dgm:t>
        <a:bodyPr/>
        <a:lstStyle/>
        <a:p>
          <a:r>
            <a:rPr lang="en-US" sz="1600" dirty="0" smtClean="0"/>
            <a:t>Applicable to services in India ; except Jammu and Kashmir</a:t>
          </a:r>
          <a:endParaRPr lang="en-US" sz="1600" dirty="0"/>
        </a:p>
      </dgm:t>
    </dgm:pt>
    <dgm:pt modelId="{43287B7E-5AE1-422A-96C6-BAC9BFCB484D}" type="parTrans" cxnId="{9649166E-0312-4B33-92FB-1523E7FB8147}">
      <dgm:prSet/>
      <dgm:spPr/>
      <dgm:t>
        <a:bodyPr/>
        <a:lstStyle/>
        <a:p>
          <a:endParaRPr lang="en-US"/>
        </a:p>
      </dgm:t>
    </dgm:pt>
    <dgm:pt modelId="{F45A9E4C-AE29-4BAC-A499-7C53F63CE9A3}" type="sibTrans" cxnId="{9649166E-0312-4B33-92FB-1523E7FB8147}">
      <dgm:prSet/>
      <dgm:spPr/>
      <dgm:t>
        <a:bodyPr/>
        <a:lstStyle/>
        <a:p>
          <a:endParaRPr lang="en-US"/>
        </a:p>
      </dgm:t>
    </dgm:pt>
    <dgm:pt modelId="{2348F7A9-7854-46B6-9E3A-90CD2B89D82E}">
      <dgm:prSet phldrT="[Text]" custT="1"/>
      <dgm:spPr/>
      <dgm:t>
        <a:bodyPr/>
        <a:lstStyle/>
        <a:p>
          <a:r>
            <a:rPr lang="en-US" sz="1600" dirty="0" smtClean="0"/>
            <a:t>Administered by Central </a:t>
          </a:r>
          <a:r>
            <a:rPr lang="en-US" sz="1600" dirty="0" err="1" smtClean="0"/>
            <a:t>Exsice</a:t>
          </a:r>
          <a:r>
            <a:rPr lang="en-US" sz="1600" dirty="0" smtClean="0"/>
            <a:t> Department.</a:t>
          </a:r>
          <a:endParaRPr lang="en-US" sz="1600" dirty="0"/>
        </a:p>
      </dgm:t>
    </dgm:pt>
    <dgm:pt modelId="{EF3E536A-2218-4659-9024-1364DAC97430}" type="parTrans" cxnId="{1E798E3F-112E-4CB5-B9B7-1457EEA5A4DB}">
      <dgm:prSet/>
      <dgm:spPr/>
      <dgm:t>
        <a:bodyPr/>
        <a:lstStyle/>
        <a:p>
          <a:endParaRPr lang="en-US"/>
        </a:p>
      </dgm:t>
    </dgm:pt>
    <dgm:pt modelId="{891722BD-3C00-4F85-9A0E-3ABA14DB946D}" type="sibTrans" cxnId="{1E798E3F-112E-4CB5-B9B7-1457EEA5A4DB}">
      <dgm:prSet/>
      <dgm:spPr/>
      <dgm:t>
        <a:bodyPr/>
        <a:lstStyle/>
        <a:p>
          <a:endParaRPr lang="en-US"/>
        </a:p>
      </dgm:t>
    </dgm:pt>
    <dgm:pt modelId="{FFA7BF25-34B5-465A-8FB8-8FC7FA9F5B72}">
      <dgm:prSet phldrT="[Text]" custT="1"/>
      <dgm:spPr/>
      <dgm:t>
        <a:bodyPr/>
        <a:lstStyle/>
        <a:p>
          <a:r>
            <a:rPr lang="en-US" sz="1600" dirty="0" smtClean="0"/>
            <a:t>Effective Service tax is 12.36% including Education  </a:t>
          </a:r>
          <a:r>
            <a:rPr lang="en-US" sz="1600" dirty="0" err="1" smtClean="0"/>
            <a:t>cess</a:t>
          </a:r>
          <a:endParaRPr lang="en-US" sz="1600" dirty="0"/>
        </a:p>
      </dgm:t>
    </dgm:pt>
    <dgm:pt modelId="{410994C0-A6D7-4E8B-97EB-81B8366C6A0C}" type="parTrans" cxnId="{64DF9FE2-218F-4F43-93BF-8BB7693FE416}">
      <dgm:prSet/>
      <dgm:spPr/>
      <dgm:t>
        <a:bodyPr/>
        <a:lstStyle/>
        <a:p>
          <a:endParaRPr lang="en-US"/>
        </a:p>
      </dgm:t>
    </dgm:pt>
    <dgm:pt modelId="{8FB98F9A-7126-4F5C-8AC9-4F4A468DBE4B}" type="sibTrans" cxnId="{64DF9FE2-218F-4F43-93BF-8BB7693FE416}">
      <dgm:prSet/>
      <dgm:spPr/>
      <dgm:t>
        <a:bodyPr/>
        <a:lstStyle/>
        <a:p>
          <a:endParaRPr lang="en-US"/>
        </a:p>
      </dgm:t>
    </dgm:pt>
    <dgm:pt modelId="{3440C46E-839C-41FD-9F00-8827F05CA2C1}">
      <dgm:prSet phldrT="[Text]" custT="1"/>
      <dgm:spPr/>
      <dgm:t>
        <a:bodyPr/>
        <a:lstStyle/>
        <a:p>
          <a:r>
            <a:rPr lang="en-US" sz="1600" dirty="0" smtClean="0"/>
            <a:t>Service Tax No.: 15 digit no allotted to assesse while </a:t>
          </a:r>
          <a:r>
            <a:rPr lang="en-US" sz="1600" dirty="0" err="1" smtClean="0"/>
            <a:t>registration.Banking</a:t>
          </a:r>
          <a:r>
            <a:rPr lang="en-US" sz="1600" dirty="0" smtClean="0"/>
            <a:t> and finance </a:t>
          </a:r>
          <a:r>
            <a:rPr lang="en-US" sz="1600" dirty="0" err="1" smtClean="0"/>
            <a:t>agencies,real</a:t>
          </a:r>
          <a:r>
            <a:rPr lang="en-US" sz="1600" dirty="0" smtClean="0"/>
            <a:t> estate agents,</a:t>
          </a:r>
          <a:endParaRPr lang="en-US" sz="1600" dirty="0"/>
        </a:p>
      </dgm:t>
    </dgm:pt>
    <dgm:pt modelId="{CB9C683C-084D-452B-B13C-B498786D32C1}" type="parTrans" cxnId="{C969F6B1-33F0-4188-A9B8-69434E5200D9}">
      <dgm:prSet/>
      <dgm:spPr/>
      <dgm:t>
        <a:bodyPr/>
        <a:lstStyle/>
        <a:p>
          <a:endParaRPr lang="en-US"/>
        </a:p>
      </dgm:t>
    </dgm:pt>
    <dgm:pt modelId="{CB6D77E9-891C-4B04-92B2-0244D7D293DF}" type="sibTrans" cxnId="{C969F6B1-33F0-4188-A9B8-69434E5200D9}">
      <dgm:prSet/>
      <dgm:spPr/>
      <dgm:t>
        <a:bodyPr/>
        <a:lstStyle/>
        <a:p>
          <a:endParaRPr lang="en-US"/>
        </a:p>
      </dgm:t>
    </dgm:pt>
    <dgm:pt modelId="{C9637B9B-6A39-4F2A-BBB1-D8128575761B}">
      <dgm:prSet phldrT="[Text]" custT="1"/>
      <dgm:spPr/>
      <dgm:t>
        <a:bodyPr/>
        <a:lstStyle/>
        <a:p>
          <a:r>
            <a:rPr lang="en-US" sz="1600" dirty="0" smtClean="0"/>
            <a:t>Tax on the final bill / invoice of goods </a:t>
          </a:r>
          <a:r>
            <a:rPr lang="en-US" sz="1600" dirty="0" err="1" smtClean="0"/>
            <a:t>puchased</a:t>
          </a:r>
          <a:endParaRPr lang="en-US" sz="1600" dirty="0"/>
        </a:p>
      </dgm:t>
    </dgm:pt>
    <dgm:pt modelId="{91BDFAEC-7766-47C8-A1FB-59D154598222}" type="parTrans" cxnId="{E2C7AC46-BBD1-4558-A211-31E2DE42EA8E}">
      <dgm:prSet/>
      <dgm:spPr/>
      <dgm:t>
        <a:bodyPr/>
        <a:lstStyle/>
        <a:p>
          <a:endParaRPr lang="en-US"/>
        </a:p>
      </dgm:t>
    </dgm:pt>
    <dgm:pt modelId="{6D86670D-5864-48A3-9F5A-22D8D0612F16}" type="sibTrans" cxnId="{E2C7AC46-BBD1-4558-A211-31E2DE42EA8E}">
      <dgm:prSet/>
      <dgm:spPr/>
      <dgm:t>
        <a:bodyPr/>
        <a:lstStyle/>
        <a:p>
          <a:endParaRPr lang="en-US"/>
        </a:p>
      </dgm:t>
    </dgm:pt>
    <dgm:pt modelId="{CB6D74AF-6158-48D3-9796-C2512446AF80}">
      <dgm:prSet phldrT="[Text]" custT="1"/>
      <dgm:spPr/>
      <dgm:t>
        <a:bodyPr/>
        <a:lstStyle/>
        <a:p>
          <a:endParaRPr lang="en-US" sz="1600" dirty="0"/>
        </a:p>
      </dgm:t>
    </dgm:pt>
    <dgm:pt modelId="{6D52ED51-9BCE-4210-9C5D-D3BB8A66E18F}" type="parTrans" cxnId="{A8FFD07E-44D0-446F-B75D-3C640A7CB658}">
      <dgm:prSet/>
      <dgm:spPr/>
      <dgm:t>
        <a:bodyPr/>
        <a:lstStyle/>
        <a:p>
          <a:endParaRPr lang="en-US"/>
        </a:p>
      </dgm:t>
    </dgm:pt>
    <dgm:pt modelId="{B592B9FA-CBA8-4245-9CA9-B23C05865109}" type="sibTrans" cxnId="{A8FFD07E-44D0-446F-B75D-3C640A7CB658}">
      <dgm:prSet/>
      <dgm:spPr/>
      <dgm:t>
        <a:bodyPr/>
        <a:lstStyle/>
        <a:p>
          <a:endParaRPr lang="en-US"/>
        </a:p>
      </dgm:t>
    </dgm:pt>
    <dgm:pt modelId="{DA16677D-E213-4880-9A3C-DDC640164F10}">
      <dgm:prSet phldrT="[Text]" custT="1"/>
      <dgm:spPr/>
      <dgm:t>
        <a:bodyPr/>
        <a:lstStyle/>
        <a:p>
          <a:r>
            <a:rPr lang="en-US" sz="1600" dirty="0" smtClean="0"/>
            <a:t>Applicable to : telephone </a:t>
          </a:r>
          <a:r>
            <a:rPr lang="en-US" sz="1600" dirty="0" err="1" smtClean="0"/>
            <a:t>services,couriers,CA,real</a:t>
          </a:r>
          <a:r>
            <a:rPr lang="en-US" sz="1600" dirty="0" smtClean="0"/>
            <a:t> estate </a:t>
          </a:r>
          <a:r>
            <a:rPr lang="en-US" sz="1600" dirty="0" err="1" smtClean="0"/>
            <a:t>agents,etc</a:t>
          </a:r>
          <a:endParaRPr lang="en-US" sz="1600" dirty="0"/>
        </a:p>
      </dgm:t>
    </dgm:pt>
    <dgm:pt modelId="{8AF45855-7656-403A-903B-26CB7BAC919B}" type="parTrans" cxnId="{21A17D49-42E5-48BF-BBEC-E1AE307A245C}">
      <dgm:prSet/>
      <dgm:spPr/>
      <dgm:t>
        <a:bodyPr/>
        <a:lstStyle/>
        <a:p>
          <a:endParaRPr lang="en-US"/>
        </a:p>
      </dgm:t>
    </dgm:pt>
    <dgm:pt modelId="{76FE27C4-349D-4D98-9106-6E5DD129FD35}" type="sibTrans" cxnId="{21A17D49-42E5-48BF-BBEC-E1AE307A245C}">
      <dgm:prSet/>
      <dgm:spPr/>
      <dgm:t>
        <a:bodyPr/>
        <a:lstStyle/>
        <a:p>
          <a:endParaRPr lang="en-US"/>
        </a:p>
      </dgm:t>
    </dgm:pt>
    <dgm:pt modelId="{F39D90A0-2B67-48B6-833C-F5178750A762}">
      <dgm:prSet phldrT="[Text]" custT="1"/>
      <dgm:spPr/>
      <dgm:t>
        <a:bodyPr/>
        <a:lstStyle/>
        <a:p>
          <a:r>
            <a:rPr lang="en-US" sz="1600" dirty="0" err="1" smtClean="0"/>
            <a:t>Expemted</a:t>
          </a:r>
          <a:r>
            <a:rPr lang="en-US" sz="1600" dirty="0" smtClean="0"/>
            <a:t> to : Small service providers </a:t>
          </a:r>
          <a:r>
            <a:rPr lang="en-US" sz="1600" dirty="0" err="1" smtClean="0"/>
            <a:t>havong</a:t>
          </a:r>
          <a:r>
            <a:rPr lang="en-US" sz="1600" dirty="0" smtClean="0"/>
            <a:t> turnover &lt; 4 </a:t>
          </a:r>
          <a:r>
            <a:rPr lang="en-US" sz="1600" dirty="0" err="1" smtClean="0"/>
            <a:t>lacs</a:t>
          </a:r>
          <a:r>
            <a:rPr lang="en-US" sz="1600" dirty="0" smtClean="0"/>
            <a:t>, Export </a:t>
          </a:r>
          <a:r>
            <a:rPr lang="en-US" sz="1600" dirty="0" err="1" smtClean="0"/>
            <a:t>services,Suppliers</a:t>
          </a:r>
          <a:r>
            <a:rPr lang="en-US" sz="1600" dirty="0" smtClean="0"/>
            <a:t> to SEZ &amp; Services provided to UN  </a:t>
          </a:r>
          <a:endParaRPr lang="en-US" sz="1600" dirty="0"/>
        </a:p>
      </dgm:t>
    </dgm:pt>
    <dgm:pt modelId="{01375E00-D118-4C7B-A27F-240174CDA7FE}" type="parTrans" cxnId="{44B02131-2FEC-43D8-9899-AEE99586167F}">
      <dgm:prSet/>
      <dgm:spPr/>
      <dgm:t>
        <a:bodyPr/>
        <a:lstStyle/>
        <a:p>
          <a:endParaRPr lang="en-US"/>
        </a:p>
      </dgm:t>
    </dgm:pt>
    <dgm:pt modelId="{EA44D36E-1783-46D9-A976-A09FF993935F}" type="sibTrans" cxnId="{44B02131-2FEC-43D8-9899-AEE99586167F}">
      <dgm:prSet/>
      <dgm:spPr/>
      <dgm:t>
        <a:bodyPr/>
        <a:lstStyle/>
        <a:p>
          <a:endParaRPr lang="en-US"/>
        </a:p>
      </dgm:t>
    </dgm:pt>
    <dgm:pt modelId="{D041B044-6258-42D0-A972-FCC009522350}" type="pres">
      <dgm:prSet presAssocID="{12DB391A-A5A8-415E-945C-C32F57D04E2E}" presName="Name0" presStyleCnt="0">
        <dgm:presLayoutVars>
          <dgm:dir/>
          <dgm:animLvl val="lvl"/>
          <dgm:resizeHandles val="exact"/>
        </dgm:presLayoutVars>
      </dgm:prSet>
      <dgm:spPr/>
      <dgm:t>
        <a:bodyPr/>
        <a:lstStyle/>
        <a:p>
          <a:endParaRPr lang="en-US"/>
        </a:p>
      </dgm:t>
    </dgm:pt>
    <dgm:pt modelId="{C297D77C-CEB6-4220-A8C0-9BB1902CDDC9}" type="pres">
      <dgm:prSet presAssocID="{7BDED6C1-3FB8-4891-9CAE-25AE90E640AF}" presName="composite" presStyleCnt="0"/>
      <dgm:spPr/>
      <dgm:t>
        <a:bodyPr/>
        <a:lstStyle/>
        <a:p>
          <a:endParaRPr lang="en-US"/>
        </a:p>
      </dgm:t>
    </dgm:pt>
    <dgm:pt modelId="{421EEDC5-75D6-4212-B901-FD63F67E5048}" type="pres">
      <dgm:prSet presAssocID="{7BDED6C1-3FB8-4891-9CAE-25AE90E640AF}" presName="parTx" presStyleLbl="alignNode1" presStyleIdx="0" presStyleCnt="2" custScaleX="104032" custLinFactY="-1161" custLinFactNeighborX="-823" custLinFactNeighborY="-100000">
        <dgm:presLayoutVars>
          <dgm:chMax val="0"/>
          <dgm:chPref val="0"/>
          <dgm:bulletEnabled val="1"/>
        </dgm:presLayoutVars>
      </dgm:prSet>
      <dgm:spPr/>
      <dgm:t>
        <a:bodyPr/>
        <a:lstStyle/>
        <a:p>
          <a:endParaRPr lang="en-US"/>
        </a:p>
      </dgm:t>
    </dgm:pt>
    <dgm:pt modelId="{BE5D1C7E-D3A0-45D1-8B3A-77E98FD744B4}" type="pres">
      <dgm:prSet presAssocID="{7BDED6C1-3FB8-4891-9CAE-25AE90E640AF}" presName="desTx" presStyleLbl="alignAccFollowNode1" presStyleIdx="0" presStyleCnt="2" custScaleX="105157" custScaleY="99408" custLinFactNeighborX="-161" custLinFactNeighborY="-7975">
        <dgm:presLayoutVars>
          <dgm:bulletEnabled val="1"/>
        </dgm:presLayoutVars>
      </dgm:prSet>
      <dgm:spPr/>
      <dgm:t>
        <a:bodyPr/>
        <a:lstStyle/>
        <a:p>
          <a:endParaRPr lang="en-US"/>
        </a:p>
      </dgm:t>
    </dgm:pt>
    <dgm:pt modelId="{00D34D53-7428-4526-8407-56D42CEBBB17}" type="pres">
      <dgm:prSet presAssocID="{FEEF8658-6A85-4E23-B090-F7B7E1195F0C}" presName="space" presStyleCnt="0"/>
      <dgm:spPr/>
      <dgm:t>
        <a:bodyPr/>
        <a:lstStyle/>
        <a:p>
          <a:endParaRPr lang="en-US"/>
        </a:p>
      </dgm:t>
    </dgm:pt>
    <dgm:pt modelId="{0190B4D7-FFD0-4F40-A91D-1D15F21B4250}" type="pres">
      <dgm:prSet presAssocID="{0C62BF64-780E-4824-A4CA-9013EDE60746}" presName="composite" presStyleCnt="0"/>
      <dgm:spPr/>
      <dgm:t>
        <a:bodyPr/>
        <a:lstStyle/>
        <a:p>
          <a:endParaRPr lang="en-US"/>
        </a:p>
      </dgm:t>
    </dgm:pt>
    <dgm:pt modelId="{5A1824CD-F614-48CA-9623-D75DC7B6DCC1}" type="pres">
      <dgm:prSet presAssocID="{0C62BF64-780E-4824-A4CA-9013EDE60746}" presName="parTx" presStyleLbl="alignNode1" presStyleIdx="1" presStyleCnt="2" custScaleX="126139" custLinFactY="-50470" custLinFactNeighborX="-1043" custLinFactNeighborY="-100000">
        <dgm:presLayoutVars>
          <dgm:chMax val="0"/>
          <dgm:chPref val="0"/>
          <dgm:bulletEnabled val="1"/>
        </dgm:presLayoutVars>
      </dgm:prSet>
      <dgm:spPr/>
      <dgm:t>
        <a:bodyPr/>
        <a:lstStyle/>
        <a:p>
          <a:endParaRPr lang="en-US"/>
        </a:p>
      </dgm:t>
    </dgm:pt>
    <dgm:pt modelId="{55593252-525D-42BE-A3E9-007C92F565C4}" type="pres">
      <dgm:prSet presAssocID="{0C62BF64-780E-4824-A4CA-9013EDE60746}" presName="desTx" presStyleLbl="alignAccFollowNode1" presStyleIdx="1" presStyleCnt="2" custScaleX="125527" custScaleY="105244" custLinFactNeighborX="921" custLinFactNeighborY="189">
        <dgm:presLayoutVars>
          <dgm:bulletEnabled val="1"/>
        </dgm:presLayoutVars>
      </dgm:prSet>
      <dgm:spPr/>
      <dgm:t>
        <a:bodyPr/>
        <a:lstStyle/>
        <a:p>
          <a:endParaRPr lang="en-US"/>
        </a:p>
      </dgm:t>
    </dgm:pt>
  </dgm:ptLst>
  <dgm:cxnLst>
    <dgm:cxn modelId="{24EE6E6C-1065-4EDA-9691-24DF9047897B}" srcId="{7BDED6C1-3FB8-4891-9CAE-25AE90E640AF}" destId="{DD5E8076-95CF-48C7-8957-0E1523104AEE}" srcOrd="1" destOrd="0" parTransId="{2911F263-9283-4704-B814-9BE4700473E4}" sibTransId="{ECE0638C-CC29-4FEA-9483-FF0B0B4C9AB0}"/>
    <dgm:cxn modelId="{589BA8B3-192E-4F91-A33B-C935DA71C9D7}" type="presOf" srcId="{12DB391A-A5A8-415E-945C-C32F57D04E2E}" destId="{D041B044-6258-42D0-A972-FCC009522350}" srcOrd="0" destOrd="0" presId="urn:microsoft.com/office/officeart/2005/8/layout/hList1"/>
    <dgm:cxn modelId="{A42F6870-D303-47B6-870D-CA5F894BAAAD}" srcId="{12DB391A-A5A8-415E-945C-C32F57D04E2E}" destId="{7BDED6C1-3FB8-4891-9CAE-25AE90E640AF}" srcOrd="0" destOrd="0" parTransId="{D6D7FCF8-22E1-421F-9BE3-F42FEC454143}" sibTransId="{FEEF8658-6A85-4E23-B090-F7B7E1195F0C}"/>
    <dgm:cxn modelId="{69CE5553-B74B-4E87-A6C4-8E443765BACB}" type="presOf" srcId="{A40C1B1B-6696-4A69-A599-DF0231FFB1D0}" destId="{BE5D1C7E-D3A0-45D1-8B3A-77E98FD744B4}" srcOrd="0" destOrd="2" presId="urn:microsoft.com/office/officeart/2005/8/layout/hList1"/>
    <dgm:cxn modelId="{A8FFD07E-44D0-446F-B75D-3C640A7CB658}" srcId="{0C62BF64-780E-4824-A4CA-9013EDE60746}" destId="{CB6D74AF-6158-48D3-9796-C2512446AF80}" srcOrd="11" destOrd="0" parTransId="{6D52ED51-9BCE-4210-9C5D-D3BB8A66E18F}" sibTransId="{B592B9FA-CBA8-4245-9CA9-B23C05865109}"/>
    <dgm:cxn modelId="{5A0694E5-7062-4E61-B12A-DE0DAD72E820}" srcId="{F24479CF-D19C-4509-AB81-F4091AF92F6F}" destId="{ED28462D-CBDD-4B86-B22B-D11D36BBFAB4}" srcOrd="1" destOrd="0" parTransId="{D9712435-28E6-480D-999C-241E807EFFD3}" sibTransId="{34CA2584-3207-41E6-AE2F-66178A9F221B}"/>
    <dgm:cxn modelId="{989EF3C9-8007-4146-85D4-8B9FF5D91C5B}" srcId="{F24479CF-D19C-4509-AB81-F4091AF92F6F}" destId="{DD462DCB-8156-4EDF-A390-11CF15541FB4}" srcOrd="2" destOrd="0" parTransId="{A306A3B5-E8DF-4C77-8831-E3D9EF78D0DC}" sibTransId="{B31BFF91-1FB0-4EA7-B0FC-59AC9E393949}"/>
    <dgm:cxn modelId="{1DC43FA4-C291-4E0C-BC62-90F9D609DD7E}" srcId="{7BDED6C1-3FB8-4891-9CAE-25AE90E640AF}" destId="{B69A063C-503B-4B21-A2CC-C06A2C8C6A9D}" srcOrd="4" destOrd="0" parTransId="{DD6203E5-C4DA-49B9-BF58-5417950AF200}" sibTransId="{EED182DC-13E2-4384-9ACD-F9E3CB613A21}"/>
    <dgm:cxn modelId="{9649166E-0312-4B33-92FB-1523E7FB8147}" srcId="{0C62BF64-780E-4824-A4CA-9013EDE60746}" destId="{4AB5A142-98AE-4B1A-9466-8D045DDF7445}" srcOrd="4" destOrd="0" parTransId="{43287B7E-5AE1-422A-96C6-BAC9BFCB484D}" sibTransId="{F45A9E4C-AE29-4BAC-A499-7C53F63CE9A3}"/>
    <dgm:cxn modelId="{1E798E3F-112E-4CB5-B9B7-1457EEA5A4DB}" srcId="{0C62BF64-780E-4824-A4CA-9013EDE60746}" destId="{2348F7A9-7854-46B6-9E3A-90CD2B89D82E}" srcOrd="5" destOrd="0" parTransId="{EF3E536A-2218-4659-9024-1364DAC97430}" sibTransId="{891722BD-3C00-4F85-9A0E-3ABA14DB946D}"/>
    <dgm:cxn modelId="{2486999C-B129-481A-9AD8-6CCD50A8E5B3}" srcId="{7BDED6C1-3FB8-4891-9CAE-25AE90E640AF}" destId="{F24479CF-D19C-4509-AB81-F4091AF92F6F}" srcOrd="7" destOrd="0" parTransId="{AF28CEB3-295B-4F59-B24E-D9F5748D8A34}" sibTransId="{6EB8441B-879F-45D1-8A4E-B800C0F91543}"/>
    <dgm:cxn modelId="{51775DB0-4FE6-4033-BB6C-530B5E5B215F}" type="presOf" srcId="{26CFCBA5-0E54-4C2E-AFAE-57D80CC65CD8}" destId="{55593252-525D-42BE-A3E9-007C92F565C4}" srcOrd="0" destOrd="1" presId="urn:microsoft.com/office/officeart/2005/8/layout/hList1"/>
    <dgm:cxn modelId="{DA6D404F-8D7D-43E4-AFF8-08F1957D9730}" type="presOf" srcId="{2D299CAB-5656-4188-9413-2F45B27A8B1D}" destId="{BE5D1C7E-D3A0-45D1-8B3A-77E98FD744B4}" srcOrd="0" destOrd="8" presId="urn:microsoft.com/office/officeart/2005/8/layout/hList1"/>
    <dgm:cxn modelId="{E6A234EA-BA0E-48C7-8E97-AFDD0FDD8A8B}" type="presOf" srcId="{C9637B9B-6A39-4F2A-BBB1-D8128575761B}" destId="{55593252-525D-42BE-A3E9-007C92F565C4}" srcOrd="0" destOrd="3" presId="urn:microsoft.com/office/officeart/2005/8/layout/hList1"/>
    <dgm:cxn modelId="{D0778BB5-E3A3-421A-8775-322A4CB44C52}" type="presOf" srcId="{4AB5A142-98AE-4B1A-9466-8D045DDF7445}" destId="{55593252-525D-42BE-A3E9-007C92F565C4}" srcOrd="0" destOrd="4" presId="urn:microsoft.com/office/officeart/2005/8/layout/hList1"/>
    <dgm:cxn modelId="{845D6B4D-DC58-4398-AECF-E0AA4348BE1B}" type="presOf" srcId="{F39D90A0-2B67-48B6-833C-F5178750A762}" destId="{55593252-525D-42BE-A3E9-007C92F565C4}" srcOrd="0" destOrd="10" presId="urn:microsoft.com/office/officeart/2005/8/layout/hList1"/>
    <dgm:cxn modelId="{1F03160C-9B43-4C14-AC3E-3F6176389888}" srcId="{7BDED6C1-3FB8-4891-9CAE-25AE90E640AF}" destId="{DAD1157E-F261-401C-A94C-0AF63AEBA3C2}" srcOrd="3" destOrd="0" parTransId="{CAEC08E2-3936-404E-8554-551554CE91E5}" sibTransId="{9BB9FBD0-C46C-4E3E-898F-58A371579FB6}"/>
    <dgm:cxn modelId="{736B31F4-A0EB-4BDB-B4A7-B0AA92FA0566}" type="presOf" srcId="{DD462DCB-8156-4EDF-A390-11CF15541FB4}" destId="{BE5D1C7E-D3A0-45D1-8B3A-77E98FD744B4}" srcOrd="0" destOrd="10" presId="urn:microsoft.com/office/officeart/2005/8/layout/hList1"/>
    <dgm:cxn modelId="{5971821A-8D03-43CB-98A3-3D2539522B86}" type="presOf" srcId="{2348F7A9-7854-46B6-9E3A-90CD2B89D82E}" destId="{55593252-525D-42BE-A3E9-007C92F565C4}" srcOrd="0" destOrd="5" presId="urn:microsoft.com/office/officeart/2005/8/layout/hList1"/>
    <dgm:cxn modelId="{DCE5342D-C777-4CD1-B2F0-D516E87D8264}" srcId="{0C62BF64-780E-4824-A4CA-9013EDE60746}" destId="{26CFCBA5-0E54-4C2E-AFAE-57D80CC65CD8}" srcOrd="1" destOrd="0" parTransId="{D75483D1-EF6B-4D26-B076-70B1AF29B927}" sibTransId="{31E4A4EF-CF6B-43AE-BB8B-1A6FE2264EE4}"/>
    <dgm:cxn modelId="{9BBE940B-CE67-452A-B55E-5AACFF29808B}" type="presOf" srcId="{719FEF05-73D3-4302-A864-9A52CE9AD692}" destId="{55593252-525D-42BE-A3E9-007C92F565C4}" srcOrd="0" destOrd="2" presId="urn:microsoft.com/office/officeart/2005/8/layout/hList1"/>
    <dgm:cxn modelId="{81E02B65-AFF8-4062-9461-B6AE2DE7D204}" srcId="{0C62BF64-780E-4824-A4CA-9013EDE60746}" destId="{719FEF05-73D3-4302-A864-9A52CE9AD692}" srcOrd="2" destOrd="0" parTransId="{38B06926-E1AC-46E9-B8B2-B363322C1831}" sibTransId="{54BAD50C-7108-4633-8410-99EEC8DEBED6}"/>
    <dgm:cxn modelId="{06E39305-8D50-4BBB-80F5-588985B963AF}" type="presOf" srcId="{7BDED6C1-3FB8-4891-9CAE-25AE90E640AF}" destId="{421EEDC5-75D6-4212-B901-FD63F67E5048}" srcOrd="0" destOrd="0" presId="urn:microsoft.com/office/officeart/2005/8/layout/hList1"/>
    <dgm:cxn modelId="{6971F74F-6629-4240-BD14-EC8335A45F7B}" srcId="{0C62BF64-780E-4824-A4CA-9013EDE60746}" destId="{35BCA329-156D-45EC-9ECF-A00AA991C72F}" srcOrd="0" destOrd="0" parTransId="{41647895-0E06-4123-8310-0C73A632CE62}" sibTransId="{EF338D4C-5925-49F7-A455-D1F9C843B190}"/>
    <dgm:cxn modelId="{83F44E7B-BBA1-432B-B95B-B9C5FE5D32FF}" srcId="{F24479CF-D19C-4509-AB81-F4091AF92F6F}" destId="{2D299CAB-5656-4188-9413-2F45B27A8B1D}" srcOrd="0" destOrd="0" parTransId="{A0252B4F-1787-4485-AD47-9C7BA334E198}" sibTransId="{91A0F86A-F665-4577-B998-9801B7570A9D}"/>
    <dgm:cxn modelId="{C969F6B1-33F0-4188-A9B8-69434E5200D9}" srcId="{0C62BF64-780E-4824-A4CA-9013EDE60746}" destId="{3440C46E-839C-41FD-9F00-8827F05CA2C1}" srcOrd="8" destOrd="0" parTransId="{CB9C683C-084D-452B-B13C-B498786D32C1}" sibTransId="{CB6D77E9-891C-4B04-92B2-0244D7D293DF}"/>
    <dgm:cxn modelId="{B26C5785-4016-495D-A43D-0FF035DBF9D2}" type="presOf" srcId="{CA93E85A-2AB6-4CB5-AD5B-AD66FBA0BA2A}" destId="{BE5D1C7E-D3A0-45D1-8B3A-77E98FD744B4}" srcOrd="0" destOrd="6" presId="urn:microsoft.com/office/officeart/2005/8/layout/hList1"/>
    <dgm:cxn modelId="{6A30461F-5E91-41CD-B6B4-6BFC819069AE}" type="presOf" srcId="{3440C46E-839C-41FD-9F00-8827F05CA2C1}" destId="{55593252-525D-42BE-A3E9-007C92F565C4}" srcOrd="0" destOrd="8" presId="urn:microsoft.com/office/officeart/2005/8/layout/hList1"/>
    <dgm:cxn modelId="{44B02131-2FEC-43D8-9899-AEE99586167F}" srcId="{0C62BF64-780E-4824-A4CA-9013EDE60746}" destId="{F39D90A0-2B67-48B6-833C-F5178750A762}" srcOrd="10" destOrd="0" parTransId="{01375E00-D118-4C7B-A27F-240174CDA7FE}" sibTransId="{EA44D36E-1783-46D9-A976-A09FF993935F}"/>
    <dgm:cxn modelId="{CD5402E0-96D4-4073-99DD-1A78E521D0C0}" type="presOf" srcId="{0C62BF64-780E-4824-A4CA-9013EDE60746}" destId="{5A1824CD-F614-48CA-9623-D75DC7B6DCC1}" srcOrd="0" destOrd="0" presId="urn:microsoft.com/office/officeart/2005/8/layout/hList1"/>
    <dgm:cxn modelId="{68883535-050C-45E7-8E84-49A57F99A6F2}" type="presOf" srcId="{C15ACA58-0956-444A-8A9E-88AC867CF106}" destId="{BE5D1C7E-D3A0-45D1-8B3A-77E98FD744B4}" srcOrd="0" destOrd="0" presId="urn:microsoft.com/office/officeart/2005/8/layout/hList1"/>
    <dgm:cxn modelId="{23811209-9ABD-4EDA-99C2-58C69437D237}" srcId="{7BDED6C1-3FB8-4891-9CAE-25AE90E640AF}" destId="{CA93E85A-2AB6-4CB5-AD5B-AD66FBA0BA2A}" srcOrd="6" destOrd="0" parTransId="{81A33A8F-5883-4EA7-80F8-BBAE97795CF6}" sibTransId="{C98A60A8-9FA7-4C12-A190-AF31C4877536}"/>
    <dgm:cxn modelId="{5226B18A-75DB-4EDE-A534-72B344874799}" type="presOf" srcId="{ED28462D-CBDD-4B86-B22B-D11D36BBFAB4}" destId="{BE5D1C7E-D3A0-45D1-8B3A-77E98FD744B4}" srcOrd="0" destOrd="9" presId="urn:microsoft.com/office/officeart/2005/8/layout/hList1"/>
    <dgm:cxn modelId="{DDC4ABDE-7C4F-4257-86E3-54E7846DED0C}" type="presOf" srcId="{35BCA329-156D-45EC-9ECF-A00AA991C72F}" destId="{55593252-525D-42BE-A3E9-007C92F565C4}" srcOrd="0" destOrd="0" presId="urn:microsoft.com/office/officeart/2005/8/layout/hList1"/>
    <dgm:cxn modelId="{B74D94E6-BB93-4C98-8C9D-212AFE3180CB}" type="presOf" srcId="{FFA7BF25-34B5-465A-8FB8-8FC7FA9F5B72}" destId="{55593252-525D-42BE-A3E9-007C92F565C4}" srcOrd="0" destOrd="7" presId="urn:microsoft.com/office/officeart/2005/8/layout/hList1"/>
    <dgm:cxn modelId="{9E998947-19C2-4AEE-BC9B-FEF0CD883342}" type="presOf" srcId="{CB6D74AF-6158-48D3-9796-C2512446AF80}" destId="{55593252-525D-42BE-A3E9-007C92F565C4}" srcOrd="0" destOrd="11" presId="urn:microsoft.com/office/officeart/2005/8/layout/hList1"/>
    <dgm:cxn modelId="{BA759312-2EE3-46E3-AD85-8C21B6539846}" type="presOf" srcId="{DAD1157E-F261-401C-A94C-0AF63AEBA3C2}" destId="{BE5D1C7E-D3A0-45D1-8B3A-77E98FD744B4}" srcOrd="0" destOrd="3" presId="urn:microsoft.com/office/officeart/2005/8/layout/hList1"/>
    <dgm:cxn modelId="{E2C7AC46-BBD1-4558-A211-31E2DE42EA8E}" srcId="{0C62BF64-780E-4824-A4CA-9013EDE60746}" destId="{C9637B9B-6A39-4F2A-BBB1-D8128575761B}" srcOrd="3" destOrd="0" parTransId="{91BDFAEC-7766-47C8-A1FB-59D154598222}" sibTransId="{6D86670D-5864-48A3-9F5A-22D8D0612F16}"/>
    <dgm:cxn modelId="{21A17D49-42E5-48BF-BBEC-E1AE307A245C}" srcId="{0C62BF64-780E-4824-A4CA-9013EDE60746}" destId="{DA16677D-E213-4880-9A3C-DDC640164F10}" srcOrd="9" destOrd="0" parTransId="{8AF45855-7656-403A-903B-26CB7BAC919B}" sibTransId="{76FE27C4-349D-4D98-9106-6E5DD129FD35}"/>
    <dgm:cxn modelId="{785D9DE1-1CA1-455F-86BB-381FC41DB10B}" srcId="{7BDED6C1-3FB8-4891-9CAE-25AE90E640AF}" destId="{C15ACA58-0956-444A-8A9E-88AC867CF106}" srcOrd="0" destOrd="0" parTransId="{BA8344CB-B6B0-4A00-9FFB-F9C850FE18B9}" sibTransId="{52DF8A6A-20A1-4336-BF5C-F1F1AB7C9894}"/>
    <dgm:cxn modelId="{91357C8C-78DD-48BD-AF87-D1D7A7B17635}" type="presOf" srcId="{3FD944C2-4240-4466-8A87-B0C5BE4AFF23}" destId="{55593252-525D-42BE-A3E9-007C92F565C4}" srcOrd="0" destOrd="6" presId="urn:microsoft.com/office/officeart/2005/8/layout/hList1"/>
    <dgm:cxn modelId="{86B14DBB-DAC5-4C45-AE04-819CCA7D6056}" type="presOf" srcId="{F24479CF-D19C-4509-AB81-F4091AF92F6F}" destId="{BE5D1C7E-D3A0-45D1-8B3A-77E98FD744B4}" srcOrd="0" destOrd="7" presId="urn:microsoft.com/office/officeart/2005/8/layout/hList1"/>
    <dgm:cxn modelId="{F7FC9674-2079-467B-8D80-CB5A0BB670FF}" srcId="{12DB391A-A5A8-415E-945C-C32F57D04E2E}" destId="{0C62BF64-780E-4824-A4CA-9013EDE60746}" srcOrd="1" destOrd="0" parTransId="{86429E9B-A4DE-4E08-AAFC-F71B4CA49734}" sibTransId="{B8FC103A-992A-4CA0-8DD0-974BD7C93830}"/>
    <dgm:cxn modelId="{1CD48780-5529-4AAE-B806-78AA5E5D443A}" type="presOf" srcId="{B69A063C-503B-4B21-A2CC-C06A2C8C6A9D}" destId="{BE5D1C7E-D3A0-45D1-8B3A-77E98FD744B4}" srcOrd="0" destOrd="4" presId="urn:microsoft.com/office/officeart/2005/8/layout/hList1"/>
    <dgm:cxn modelId="{4326C4ED-B527-46B7-8E5F-7366C5DECFAF}" srcId="{7BDED6C1-3FB8-4891-9CAE-25AE90E640AF}" destId="{EA5D8DF3-6206-4889-8436-3D7A99095111}" srcOrd="5" destOrd="0" parTransId="{EA55781B-97FD-4507-A0BB-1FAB9D81F8B0}" sibTransId="{4BD24840-6726-44BE-97D8-94629A3296F1}"/>
    <dgm:cxn modelId="{86CE02B5-96CF-4446-ACD1-1EED3A1C0D64}" type="presOf" srcId="{DA16677D-E213-4880-9A3C-DDC640164F10}" destId="{55593252-525D-42BE-A3E9-007C92F565C4}" srcOrd="0" destOrd="9" presId="urn:microsoft.com/office/officeart/2005/8/layout/hList1"/>
    <dgm:cxn modelId="{DD522A99-0D21-4BA5-8B0A-BA476097A642}" type="presOf" srcId="{EA5D8DF3-6206-4889-8436-3D7A99095111}" destId="{BE5D1C7E-D3A0-45D1-8B3A-77E98FD744B4}" srcOrd="0" destOrd="5" presId="urn:microsoft.com/office/officeart/2005/8/layout/hList1"/>
    <dgm:cxn modelId="{AE1E85F8-876B-4803-9663-ECAD65BAF511}" srcId="{7BDED6C1-3FB8-4891-9CAE-25AE90E640AF}" destId="{A40C1B1B-6696-4A69-A599-DF0231FFB1D0}" srcOrd="2" destOrd="0" parTransId="{22703902-ABF7-404E-BBA9-9CE0513B9938}" sibTransId="{8E300220-808B-4F4C-A198-7283C0247C71}"/>
    <dgm:cxn modelId="{64DF9FE2-218F-4F43-93BF-8BB7693FE416}" srcId="{0C62BF64-780E-4824-A4CA-9013EDE60746}" destId="{FFA7BF25-34B5-465A-8FB8-8FC7FA9F5B72}" srcOrd="7" destOrd="0" parTransId="{410994C0-A6D7-4E8B-97EB-81B8366C6A0C}" sibTransId="{8FB98F9A-7126-4F5C-8AC9-4F4A468DBE4B}"/>
    <dgm:cxn modelId="{6371CC38-7AAF-4F5F-9D93-D222722AA041}" type="presOf" srcId="{DD5E8076-95CF-48C7-8957-0E1523104AEE}" destId="{BE5D1C7E-D3A0-45D1-8B3A-77E98FD744B4}" srcOrd="0" destOrd="1" presId="urn:microsoft.com/office/officeart/2005/8/layout/hList1"/>
    <dgm:cxn modelId="{51C5E7B1-4C8D-4F02-A623-1F8809873560}" srcId="{0C62BF64-780E-4824-A4CA-9013EDE60746}" destId="{3FD944C2-4240-4466-8A87-B0C5BE4AFF23}" srcOrd="6" destOrd="0" parTransId="{BEE07B0B-82CC-4C86-AF94-CE18C10B013E}" sibTransId="{C0945807-202C-4E1B-8069-0BA79467C2A0}"/>
    <dgm:cxn modelId="{DD375B18-E74F-4BBD-A0BB-4019E9F8C1E3}" type="presParOf" srcId="{D041B044-6258-42D0-A972-FCC009522350}" destId="{C297D77C-CEB6-4220-A8C0-9BB1902CDDC9}" srcOrd="0" destOrd="0" presId="urn:microsoft.com/office/officeart/2005/8/layout/hList1"/>
    <dgm:cxn modelId="{594E4A11-FF8D-4D2B-BC49-CA71B83F7410}" type="presParOf" srcId="{C297D77C-CEB6-4220-A8C0-9BB1902CDDC9}" destId="{421EEDC5-75D6-4212-B901-FD63F67E5048}" srcOrd="0" destOrd="0" presId="urn:microsoft.com/office/officeart/2005/8/layout/hList1"/>
    <dgm:cxn modelId="{CC2550FA-5031-4ADB-840F-440CB83B6FBE}" type="presParOf" srcId="{C297D77C-CEB6-4220-A8C0-9BB1902CDDC9}" destId="{BE5D1C7E-D3A0-45D1-8B3A-77E98FD744B4}" srcOrd="1" destOrd="0" presId="urn:microsoft.com/office/officeart/2005/8/layout/hList1"/>
    <dgm:cxn modelId="{8CC632CF-DFC0-417F-B58A-116F785ADD47}" type="presParOf" srcId="{D041B044-6258-42D0-A972-FCC009522350}" destId="{00D34D53-7428-4526-8407-56D42CEBBB17}" srcOrd="1" destOrd="0" presId="urn:microsoft.com/office/officeart/2005/8/layout/hList1"/>
    <dgm:cxn modelId="{ACD64B69-47E9-4ECC-AAFB-E7DFE5454A63}" type="presParOf" srcId="{D041B044-6258-42D0-A972-FCC009522350}" destId="{0190B4D7-FFD0-4F40-A91D-1D15F21B4250}" srcOrd="2" destOrd="0" presId="urn:microsoft.com/office/officeart/2005/8/layout/hList1"/>
    <dgm:cxn modelId="{139DA2F7-0E8D-46BB-A8F7-682F05E2959D}" type="presParOf" srcId="{0190B4D7-FFD0-4F40-A91D-1D15F21B4250}" destId="{5A1824CD-F614-48CA-9623-D75DC7B6DCC1}" srcOrd="0" destOrd="0" presId="urn:microsoft.com/office/officeart/2005/8/layout/hList1"/>
    <dgm:cxn modelId="{0214BA90-8B8F-4105-8EDA-F1C519188EEC}" type="presParOf" srcId="{0190B4D7-FFD0-4F40-A91D-1D15F21B4250}" destId="{55593252-525D-42BE-A3E9-007C92F565C4}"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E8F8DF2-978D-4580-9B6E-18B2F583CA31}" type="doc">
      <dgm:prSet loTypeId="urn:microsoft.com/office/officeart/2005/8/layout/hList1" loCatId="list" qsTypeId="urn:microsoft.com/office/officeart/2005/8/quickstyle/simple3" qsCatId="simple" csTypeId="urn:microsoft.com/office/officeart/2005/8/colors/accent1_2" csCatId="accent1" phldr="1"/>
      <dgm:spPr/>
      <dgm:t>
        <a:bodyPr/>
        <a:lstStyle/>
        <a:p>
          <a:endParaRPr lang="en-US"/>
        </a:p>
      </dgm:t>
    </dgm:pt>
    <dgm:pt modelId="{584AAD8C-E763-46E2-8659-46CA40E886A6}">
      <dgm:prSet phldrT="[Text]"/>
      <dgm:spPr/>
      <dgm:t>
        <a:bodyPr/>
        <a:lstStyle/>
        <a:p>
          <a:r>
            <a:rPr lang="en-US" dirty="0" smtClean="0"/>
            <a:t>Basic excise duty in India</a:t>
          </a:r>
          <a:endParaRPr lang="en-US" dirty="0"/>
        </a:p>
      </dgm:t>
    </dgm:pt>
    <dgm:pt modelId="{87129FCD-0041-45E4-9EA3-B2BD4889C2AA}" type="parTrans" cxnId="{52F988AE-0366-427B-BCCA-8D87CFDB6610}">
      <dgm:prSet/>
      <dgm:spPr/>
      <dgm:t>
        <a:bodyPr/>
        <a:lstStyle/>
        <a:p>
          <a:endParaRPr lang="en-US"/>
        </a:p>
      </dgm:t>
    </dgm:pt>
    <dgm:pt modelId="{A19D47FF-4B94-4BCA-A8CA-D477E66E70F7}" type="sibTrans" cxnId="{52F988AE-0366-427B-BCCA-8D87CFDB6610}">
      <dgm:prSet/>
      <dgm:spPr/>
      <dgm:t>
        <a:bodyPr/>
        <a:lstStyle/>
        <a:p>
          <a:endParaRPr lang="en-US"/>
        </a:p>
      </dgm:t>
    </dgm:pt>
    <dgm:pt modelId="{10A134D8-B306-431C-A7B3-EE9B10521B3E}">
      <dgm:prSet phldrT="[Text]"/>
      <dgm:spPr/>
      <dgm:t>
        <a:bodyPr/>
        <a:lstStyle/>
        <a:p>
          <a:r>
            <a:rPr lang="en-US" b="1" dirty="0" smtClean="0"/>
            <a:t>ADDITIONAL EXCISE DUTY</a:t>
          </a:r>
          <a:endParaRPr lang="en-US" b="1" dirty="0"/>
        </a:p>
      </dgm:t>
    </dgm:pt>
    <dgm:pt modelId="{76053EE6-92C0-470B-8279-6D135C121749}" type="parTrans" cxnId="{3BB0FF52-4D02-4DE7-A1C5-BEE364C37F00}">
      <dgm:prSet/>
      <dgm:spPr/>
      <dgm:t>
        <a:bodyPr/>
        <a:lstStyle/>
        <a:p>
          <a:endParaRPr lang="en-US"/>
        </a:p>
      </dgm:t>
    </dgm:pt>
    <dgm:pt modelId="{28789494-5C16-4B4A-AE66-5DB5F311E67F}" type="sibTrans" cxnId="{3BB0FF52-4D02-4DE7-A1C5-BEE364C37F00}">
      <dgm:prSet/>
      <dgm:spPr/>
      <dgm:t>
        <a:bodyPr/>
        <a:lstStyle/>
        <a:p>
          <a:endParaRPr lang="en-US"/>
        </a:p>
      </dgm:t>
    </dgm:pt>
    <dgm:pt modelId="{1EF091E7-559C-4AE7-B0D6-E85D6D42D4EB}">
      <dgm:prSet phldrT="[Text]"/>
      <dgm:spPr/>
      <dgm:t>
        <a:bodyPr/>
        <a:lstStyle/>
        <a:p>
          <a:pPr algn="l"/>
          <a:r>
            <a:rPr lang="en-US" dirty="0" smtClean="0"/>
            <a:t>Goods listed in Section of </a:t>
          </a:r>
          <a:r>
            <a:rPr lang="en-US" dirty="0" err="1" smtClean="0"/>
            <a:t>Aditional</a:t>
          </a:r>
          <a:r>
            <a:rPr lang="en-US" dirty="0" smtClean="0"/>
            <a:t> Duties of Excise </a:t>
          </a:r>
          <a:r>
            <a:rPr lang="en-US" dirty="0" err="1" smtClean="0"/>
            <a:t>Actof</a:t>
          </a:r>
          <a:r>
            <a:rPr lang="en-US" dirty="0" smtClean="0"/>
            <a:t> 1957 are Excisable </a:t>
          </a:r>
          <a:endParaRPr lang="en-US" dirty="0"/>
        </a:p>
      </dgm:t>
    </dgm:pt>
    <dgm:pt modelId="{CFF24AFE-DDED-4B10-A72F-C4BE37587524}" type="parTrans" cxnId="{BF08CFED-9C7F-4433-A162-C7A9923B8415}">
      <dgm:prSet/>
      <dgm:spPr/>
      <dgm:t>
        <a:bodyPr/>
        <a:lstStyle/>
        <a:p>
          <a:endParaRPr lang="en-US"/>
        </a:p>
      </dgm:t>
    </dgm:pt>
    <dgm:pt modelId="{26765D2D-7560-45F8-8E5E-E572E86DEB1A}" type="sibTrans" cxnId="{BF08CFED-9C7F-4433-A162-C7A9923B8415}">
      <dgm:prSet/>
      <dgm:spPr/>
      <dgm:t>
        <a:bodyPr/>
        <a:lstStyle/>
        <a:p>
          <a:endParaRPr lang="en-US"/>
        </a:p>
      </dgm:t>
    </dgm:pt>
    <dgm:pt modelId="{14B74235-935A-4173-887A-7683479FCAF6}">
      <dgm:prSet phldrT="[Text]"/>
      <dgm:spPr/>
      <dgm:t>
        <a:bodyPr/>
        <a:lstStyle/>
        <a:p>
          <a:r>
            <a:rPr lang="en-US" b="1" dirty="0" smtClean="0"/>
            <a:t>SPECIAL EXCISE DUTY</a:t>
          </a:r>
          <a:endParaRPr lang="en-US" b="1" dirty="0"/>
        </a:p>
      </dgm:t>
    </dgm:pt>
    <dgm:pt modelId="{84FDE26A-EFFB-4B59-B9B9-59514052145A}" type="parTrans" cxnId="{182CC1A6-626A-43CE-BE08-7D7FCA8B21C9}">
      <dgm:prSet/>
      <dgm:spPr/>
      <dgm:t>
        <a:bodyPr/>
        <a:lstStyle/>
        <a:p>
          <a:endParaRPr lang="en-US"/>
        </a:p>
      </dgm:t>
    </dgm:pt>
    <dgm:pt modelId="{1BB1824B-2317-47F1-8CF1-063F07F156E6}" type="sibTrans" cxnId="{182CC1A6-626A-43CE-BE08-7D7FCA8B21C9}">
      <dgm:prSet/>
      <dgm:spPr/>
      <dgm:t>
        <a:bodyPr/>
        <a:lstStyle/>
        <a:p>
          <a:endParaRPr lang="en-US"/>
        </a:p>
      </dgm:t>
    </dgm:pt>
    <dgm:pt modelId="{4A33F4AB-A3F1-48F5-B5DD-1034B3904BFE}">
      <dgm:prSet phldrT="[Text]"/>
      <dgm:spPr/>
      <dgm:t>
        <a:bodyPr/>
        <a:lstStyle/>
        <a:p>
          <a:r>
            <a:rPr lang="en-US" dirty="0" smtClean="0"/>
            <a:t>Applicable to all excisable items that come under taxation.</a:t>
          </a:r>
          <a:endParaRPr lang="en-US" dirty="0"/>
        </a:p>
      </dgm:t>
    </dgm:pt>
    <dgm:pt modelId="{F591DCC3-CD8B-434E-A044-9EED8551D75D}" type="parTrans" cxnId="{3876D0ED-378E-421E-BF2D-FAA37596F6CD}">
      <dgm:prSet/>
      <dgm:spPr/>
      <dgm:t>
        <a:bodyPr/>
        <a:lstStyle/>
        <a:p>
          <a:endParaRPr lang="en-US"/>
        </a:p>
      </dgm:t>
    </dgm:pt>
    <dgm:pt modelId="{727656EA-5313-4BB1-B823-35BEB35A92D3}" type="sibTrans" cxnId="{3876D0ED-378E-421E-BF2D-FAA37596F6CD}">
      <dgm:prSet/>
      <dgm:spPr/>
      <dgm:t>
        <a:bodyPr/>
        <a:lstStyle/>
        <a:p>
          <a:endParaRPr lang="en-US"/>
        </a:p>
      </dgm:t>
    </dgm:pt>
    <dgm:pt modelId="{70576FB8-1CE8-43BA-BD04-5CDDC0DCA576}">
      <dgm:prSet/>
      <dgm:spPr/>
      <dgm:t>
        <a:bodyPr/>
        <a:lstStyle/>
        <a:p>
          <a:r>
            <a:rPr lang="en-US" b="1" dirty="0" smtClean="0"/>
            <a:t>BASIC EXCISE DUTY</a:t>
          </a:r>
        </a:p>
      </dgm:t>
    </dgm:pt>
    <dgm:pt modelId="{1D3A4A17-E457-4ED5-B312-53BA32A17D8D}" type="parTrans" cxnId="{D5885492-FBD1-4BBC-B6DD-96792EC11706}">
      <dgm:prSet/>
      <dgm:spPr/>
      <dgm:t>
        <a:bodyPr/>
        <a:lstStyle/>
        <a:p>
          <a:endParaRPr lang="en-US"/>
        </a:p>
      </dgm:t>
    </dgm:pt>
    <dgm:pt modelId="{980F9867-F42C-4A1F-9D61-B41AC9F2F9B1}" type="sibTrans" cxnId="{D5885492-FBD1-4BBC-B6DD-96792EC11706}">
      <dgm:prSet/>
      <dgm:spPr/>
      <dgm:t>
        <a:bodyPr/>
        <a:lstStyle/>
        <a:p>
          <a:endParaRPr lang="en-US"/>
        </a:p>
      </dgm:t>
    </dgm:pt>
    <dgm:pt modelId="{344534EB-97FC-438E-BB41-7763BB359399}">
      <dgm:prSet/>
      <dgm:spPr/>
      <dgm:t>
        <a:bodyPr/>
        <a:lstStyle/>
        <a:p>
          <a:r>
            <a:rPr lang="en-US" dirty="0" smtClean="0"/>
            <a:t>Imposed under Section 3 of Central Excises and Salt Act 1944 according to rates that of Central Excise Tariff Act 1985</a:t>
          </a:r>
        </a:p>
      </dgm:t>
    </dgm:pt>
    <dgm:pt modelId="{4F6B8381-2DC6-4F54-949D-12A30872EC66}" type="parTrans" cxnId="{A0AAEC08-0426-4259-ABF3-D309B3C0D16B}">
      <dgm:prSet/>
      <dgm:spPr/>
      <dgm:t>
        <a:bodyPr/>
        <a:lstStyle/>
        <a:p>
          <a:endParaRPr lang="en-US"/>
        </a:p>
      </dgm:t>
    </dgm:pt>
    <dgm:pt modelId="{6781EEDE-8B95-485E-A1D1-2608A3D40364}" type="sibTrans" cxnId="{A0AAEC08-0426-4259-ABF3-D309B3C0D16B}">
      <dgm:prSet/>
      <dgm:spPr/>
      <dgm:t>
        <a:bodyPr/>
        <a:lstStyle/>
        <a:p>
          <a:endParaRPr lang="en-US"/>
        </a:p>
      </dgm:t>
    </dgm:pt>
    <dgm:pt modelId="{3AE84797-5F63-45F1-8263-ECD9C97AEC97}">
      <dgm:prSet/>
      <dgm:spPr/>
      <dgm:t>
        <a:bodyPr/>
        <a:lstStyle/>
        <a:p>
          <a:r>
            <a:rPr lang="en-US" dirty="0" smtClean="0"/>
            <a:t>Applicable to all Excisable </a:t>
          </a:r>
          <a:r>
            <a:rPr lang="en-US" dirty="0" err="1" smtClean="0"/>
            <a:t>gooda</a:t>
          </a:r>
          <a:r>
            <a:rPr lang="en-US" dirty="0" smtClean="0"/>
            <a:t> except salt</a:t>
          </a:r>
        </a:p>
      </dgm:t>
    </dgm:pt>
    <dgm:pt modelId="{8F1DC9EA-1CF8-4F1C-9ED5-208A243BC10E}" type="parTrans" cxnId="{8BC9FD3F-EDAF-44FB-9FC6-3E837F1574A2}">
      <dgm:prSet/>
      <dgm:spPr/>
    </dgm:pt>
    <dgm:pt modelId="{926788A6-C3BC-4277-BBDD-1517041DA1A8}" type="sibTrans" cxnId="{8BC9FD3F-EDAF-44FB-9FC6-3E837F1574A2}">
      <dgm:prSet/>
      <dgm:spPr/>
    </dgm:pt>
    <dgm:pt modelId="{4B48B8E6-C439-4DE3-8C17-9C8C085C8003}">
      <dgm:prSet phldrT="[Text]"/>
      <dgm:spPr/>
      <dgm:t>
        <a:bodyPr/>
        <a:lstStyle/>
        <a:p>
          <a:pPr algn="l"/>
          <a:r>
            <a:rPr lang="en-US" dirty="0" smtClean="0"/>
            <a:t>Tax shared between State and Central </a:t>
          </a:r>
          <a:r>
            <a:rPr lang="en-US" dirty="0" err="1" smtClean="0"/>
            <a:t>govnt</a:t>
          </a:r>
          <a:r>
            <a:rPr lang="en-US" dirty="0" smtClean="0"/>
            <a:t>.</a:t>
          </a:r>
          <a:endParaRPr lang="en-US" dirty="0"/>
        </a:p>
      </dgm:t>
    </dgm:pt>
    <dgm:pt modelId="{FFA33B30-6011-4D04-A75C-3C5C3967844D}" type="parTrans" cxnId="{C04082CA-7727-4618-B339-8A5FC34A75E0}">
      <dgm:prSet/>
      <dgm:spPr/>
    </dgm:pt>
    <dgm:pt modelId="{9D85FEEA-F8A6-4B8E-8D3C-C5D2566E11C2}" type="sibTrans" cxnId="{C04082CA-7727-4618-B339-8A5FC34A75E0}">
      <dgm:prSet/>
      <dgm:spPr/>
    </dgm:pt>
    <dgm:pt modelId="{FDA1D2D5-76A4-4332-A861-D8D87F0B9FED}">
      <dgm:prSet phldrT="[Text]"/>
      <dgm:spPr/>
      <dgm:t>
        <a:bodyPr/>
        <a:lstStyle/>
        <a:p>
          <a:pPr algn="l"/>
          <a:r>
            <a:rPr lang="en-US" dirty="0" smtClean="0"/>
            <a:t>Charged instead of Sales Tax</a:t>
          </a:r>
          <a:endParaRPr lang="en-US" dirty="0"/>
        </a:p>
      </dgm:t>
    </dgm:pt>
    <dgm:pt modelId="{548C3E9B-731B-4030-BA63-E9CCA08F0993}" type="parTrans" cxnId="{DEFC1EE8-5AD3-4FB3-9265-BBB1F3415124}">
      <dgm:prSet/>
      <dgm:spPr/>
    </dgm:pt>
    <dgm:pt modelId="{7F9C1B24-B902-4FF5-9CDE-9C4075FCD8E8}" type="sibTrans" cxnId="{DEFC1EE8-5AD3-4FB3-9265-BBB1F3415124}">
      <dgm:prSet/>
      <dgm:spPr/>
    </dgm:pt>
    <dgm:pt modelId="{06FD67E0-79DB-4B55-8950-029EC1702A6B}">
      <dgm:prSet phldrT="[Text]"/>
      <dgm:spPr/>
      <dgm:t>
        <a:bodyPr/>
        <a:lstStyle/>
        <a:p>
          <a:r>
            <a:rPr lang="en-US" dirty="0" smtClean="0"/>
            <a:t>Finance Act decides the goods that come under this tax</a:t>
          </a:r>
          <a:endParaRPr lang="en-US" dirty="0"/>
        </a:p>
      </dgm:t>
    </dgm:pt>
    <dgm:pt modelId="{74964E4E-A102-4DAA-AAE2-342742C96707}" type="parTrans" cxnId="{9F2A1178-2F5C-48D9-8511-416B96F4B2FE}">
      <dgm:prSet/>
      <dgm:spPr/>
    </dgm:pt>
    <dgm:pt modelId="{0D858454-54B3-4BD9-8C07-DB0F04D8594D}" type="sibTrans" cxnId="{9F2A1178-2F5C-48D9-8511-416B96F4B2FE}">
      <dgm:prSet/>
      <dgm:spPr/>
    </dgm:pt>
    <dgm:pt modelId="{CEFF3A77-B3A6-4748-9AA0-EBC31B762EBF}" type="pres">
      <dgm:prSet presAssocID="{CE8F8DF2-978D-4580-9B6E-18B2F583CA31}" presName="Name0" presStyleCnt="0">
        <dgm:presLayoutVars>
          <dgm:dir/>
          <dgm:animLvl val="lvl"/>
          <dgm:resizeHandles val="exact"/>
        </dgm:presLayoutVars>
      </dgm:prSet>
      <dgm:spPr/>
      <dgm:t>
        <a:bodyPr/>
        <a:lstStyle/>
        <a:p>
          <a:endParaRPr lang="en-US"/>
        </a:p>
      </dgm:t>
    </dgm:pt>
    <dgm:pt modelId="{E956D856-14C1-46B8-9F4B-254AC690F04A}" type="pres">
      <dgm:prSet presAssocID="{70576FB8-1CE8-43BA-BD04-5CDDC0DCA576}" presName="composite" presStyleCnt="0"/>
      <dgm:spPr/>
    </dgm:pt>
    <dgm:pt modelId="{39DCB41D-40D4-41E3-AA51-106C1BBBA633}" type="pres">
      <dgm:prSet presAssocID="{70576FB8-1CE8-43BA-BD04-5CDDC0DCA576}" presName="parTx" presStyleLbl="alignNode1" presStyleIdx="0" presStyleCnt="3">
        <dgm:presLayoutVars>
          <dgm:chMax val="0"/>
          <dgm:chPref val="0"/>
          <dgm:bulletEnabled val="1"/>
        </dgm:presLayoutVars>
      </dgm:prSet>
      <dgm:spPr/>
      <dgm:t>
        <a:bodyPr/>
        <a:lstStyle/>
        <a:p>
          <a:endParaRPr lang="en-US"/>
        </a:p>
      </dgm:t>
    </dgm:pt>
    <dgm:pt modelId="{A1FE0E41-02F4-4F89-BD7C-FDA887295B58}" type="pres">
      <dgm:prSet presAssocID="{70576FB8-1CE8-43BA-BD04-5CDDC0DCA576}" presName="desTx" presStyleLbl="alignAccFollowNode1" presStyleIdx="0" presStyleCnt="3">
        <dgm:presLayoutVars>
          <dgm:bulletEnabled val="1"/>
        </dgm:presLayoutVars>
      </dgm:prSet>
      <dgm:spPr/>
      <dgm:t>
        <a:bodyPr/>
        <a:lstStyle/>
        <a:p>
          <a:endParaRPr lang="en-US"/>
        </a:p>
      </dgm:t>
    </dgm:pt>
    <dgm:pt modelId="{F2326B7F-301F-4937-8EE4-9CC8F8F2987C}" type="pres">
      <dgm:prSet presAssocID="{980F9867-F42C-4A1F-9D61-B41AC9F2F9B1}" presName="space" presStyleCnt="0"/>
      <dgm:spPr/>
    </dgm:pt>
    <dgm:pt modelId="{DA89B068-BAFD-4429-A93C-3805AE5971AA}" type="pres">
      <dgm:prSet presAssocID="{10A134D8-B306-431C-A7B3-EE9B10521B3E}" presName="composite" presStyleCnt="0"/>
      <dgm:spPr/>
    </dgm:pt>
    <dgm:pt modelId="{032D61FA-3A18-4205-B035-E320C31555FC}" type="pres">
      <dgm:prSet presAssocID="{10A134D8-B306-431C-A7B3-EE9B10521B3E}" presName="parTx" presStyleLbl="alignNode1" presStyleIdx="1" presStyleCnt="3">
        <dgm:presLayoutVars>
          <dgm:chMax val="0"/>
          <dgm:chPref val="0"/>
          <dgm:bulletEnabled val="1"/>
        </dgm:presLayoutVars>
      </dgm:prSet>
      <dgm:spPr/>
      <dgm:t>
        <a:bodyPr/>
        <a:lstStyle/>
        <a:p>
          <a:endParaRPr lang="en-US"/>
        </a:p>
      </dgm:t>
    </dgm:pt>
    <dgm:pt modelId="{407231B0-8C4E-4D5A-996E-33B3284F154E}" type="pres">
      <dgm:prSet presAssocID="{10A134D8-B306-431C-A7B3-EE9B10521B3E}" presName="desTx" presStyleLbl="alignAccFollowNode1" presStyleIdx="1" presStyleCnt="3">
        <dgm:presLayoutVars>
          <dgm:bulletEnabled val="1"/>
        </dgm:presLayoutVars>
      </dgm:prSet>
      <dgm:spPr/>
      <dgm:t>
        <a:bodyPr/>
        <a:lstStyle/>
        <a:p>
          <a:endParaRPr lang="en-US"/>
        </a:p>
      </dgm:t>
    </dgm:pt>
    <dgm:pt modelId="{81AA64D5-BB28-4128-B3C6-9336BC595CAC}" type="pres">
      <dgm:prSet presAssocID="{28789494-5C16-4B4A-AE66-5DB5F311E67F}" presName="space" presStyleCnt="0"/>
      <dgm:spPr/>
    </dgm:pt>
    <dgm:pt modelId="{6349CA65-3D33-43E4-8BE6-6BF2C10598B4}" type="pres">
      <dgm:prSet presAssocID="{14B74235-935A-4173-887A-7683479FCAF6}" presName="composite" presStyleCnt="0"/>
      <dgm:spPr/>
    </dgm:pt>
    <dgm:pt modelId="{2BAE5CC7-D5FA-487F-B54B-3615C40EB3F2}" type="pres">
      <dgm:prSet presAssocID="{14B74235-935A-4173-887A-7683479FCAF6}" presName="parTx" presStyleLbl="alignNode1" presStyleIdx="2" presStyleCnt="3">
        <dgm:presLayoutVars>
          <dgm:chMax val="0"/>
          <dgm:chPref val="0"/>
          <dgm:bulletEnabled val="1"/>
        </dgm:presLayoutVars>
      </dgm:prSet>
      <dgm:spPr/>
      <dgm:t>
        <a:bodyPr/>
        <a:lstStyle/>
        <a:p>
          <a:endParaRPr lang="en-US"/>
        </a:p>
      </dgm:t>
    </dgm:pt>
    <dgm:pt modelId="{889F4764-6267-4DE8-A660-693E14371C3D}" type="pres">
      <dgm:prSet presAssocID="{14B74235-935A-4173-887A-7683479FCAF6}" presName="desTx" presStyleLbl="alignAccFollowNode1" presStyleIdx="2" presStyleCnt="3">
        <dgm:presLayoutVars>
          <dgm:bulletEnabled val="1"/>
        </dgm:presLayoutVars>
      </dgm:prSet>
      <dgm:spPr/>
      <dgm:t>
        <a:bodyPr/>
        <a:lstStyle/>
        <a:p>
          <a:endParaRPr lang="en-US"/>
        </a:p>
      </dgm:t>
    </dgm:pt>
  </dgm:ptLst>
  <dgm:cxnLst>
    <dgm:cxn modelId="{29247AE4-CE55-4221-AC26-0E1769FD5C42}" type="presOf" srcId="{3AE84797-5F63-45F1-8263-ECD9C97AEC97}" destId="{A1FE0E41-02F4-4F89-BD7C-FDA887295B58}" srcOrd="0" destOrd="0" presId="urn:microsoft.com/office/officeart/2005/8/layout/hList1"/>
    <dgm:cxn modelId="{AFEDFEC6-ABF3-43F5-98CC-48548CAB03FA}" type="presOf" srcId="{70576FB8-1CE8-43BA-BD04-5CDDC0DCA576}" destId="{39DCB41D-40D4-41E3-AA51-106C1BBBA633}" srcOrd="0" destOrd="0" presId="urn:microsoft.com/office/officeart/2005/8/layout/hList1"/>
    <dgm:cxn modelId="{3876D0ED-378E-421E-BF2D-FAA37596F6CD}" srcId="{14B74235-935A-4173-887A-7683479FCAF6}" destId="{4A33F4AB-A3F1-48F5-B5DD-1034B3904BFE}" srcOrd="0" destOrd="0" parTransId="{F591DCC3-CD8B-434E-A044-9EED8551D75D}" sibTransId="{727656EA-5313-4BB1-B823-35BEB35A92D3}"/>
    <dgm:cxn modelId="{FD5945E4-06D2-4F19-A42F-1909BC87545C}" type="presOf" srcId="{14B74235-935A-4173-887A-7683479FCAF6}" destId="{2BAE5CC7-D5FA-487F-B54B-3615C40EB3F2}" srcOrd="0" destOrd="0" presId="urn:microsoft.com/office/officeart/2005/8/layout/hList1"/>
    <dgm:cxn modelId="{DEFC1EE8-5AD3-4FB3-9265-BBB1F3415124}" srcId="{10A134D8-B306-431C-A7B3-EE9B10521B3E}" destId="{FDA1D2D5-76A4-4332-A861-D8D87F0B9FED}" srcOrd="2" destOrd="0" parTransId="{548C3E9B-731B-4030-BA63-E9CCA08F0993}" sibTransId="{7F9C1B24-B902-4FF5-9CDE-9C4075FCD8E8}"/>
    <dgm:cxn modelId="{156A4333-6195-4C9A-B748-0ED0F2096D92}" type="presOf" srcId="{1EF091E7-559C-4AE7-B0D6-E85D6D42D4EB}" destId="{407231B0-8C4E-4D5A-996E-33B3284F154E}" srcOrd="0" destOrd="0" presId="urn:microsoft.com/office/officeart/2005/8/layout/hList1"/>
    <dgm:cxn modelId="{3E758FC8-C3D6-453D-A04D-0073991DC6CC}" type="presOf" srcId="{10A134D8-B306-431C-A7B3-EE9B10521B3E}" destId="{032D61FA-3A18-4205-B035-E320C31555FC}" srcOrd="0" destOrd="0" presId="urn:microsoft.com/office/officeart/2005/8/layout/hList1"/>
    <dgm:cxn modelId="{BF08CFED-9C7F-4433-A162-C7A9923B8415}" srcId="{10A134D8-B306-431C-A7B3-EE9B10521B3E}" destId="{1EF091E7-559C-4AE7-B0D6-E85D6D42D4EB}" srcOrd="0" destOrd="0" parTransId="{CFF24AFE-DDED-4B10-A72F-C4BE37587524}" sibTransId="{26765D2D-7560-45F8-8E5E-E572E86DEB1A}"/>
    <dgm:cxn modelId="{DC615320-4E40-4A4B-B515-03BE831F565F}" type="presOf" srcId="{06FD67E0-79DB-4B55-8950-029EC1702A6B}" destId="{889F4764-6267-4DE8-A660-693E14371C3D}" srcOrd="0" destOrd="1" presId="urn:microsoft.com/office/officeart/2005/8/layout/hList1"/>
    <dgm:cxn modelId="{3BB0FF52-4D02-4DE7-A1C5-BEE364C37F00}" srcId="{CE8F8DF2-978D-4580-9B6E-18B2F583CA31}" destId="{10A134D8-B306-431C-A7B3-EE9B10521B3E}" srcOrd="1" destOrd="0" parTransId="{76053EE6-92C0-470B-8279-6D135C121749}" sibTransId="{28789494-5C16-4B4A-AE66-5DB5F311E67F}"/>
    <dgm:cxn modelId="{9F2A1178-2F5C-48D9-8511-416B96F4B2FE}" srcId="{14B74235-935A-4173-887A-7683479FCAF6}" destId="{06FD67E0-79DB-4B55-8950-029EC1702A6B}" srcOrd="1" destOrd="0" parTransId="{74964E4E-A102-4DAA-AAE2-342742C96707}" sibTransId="{0D858454-54B3-4BD9-8C07-DB0F04D8594D}"/>
    <dgm:cxn modelId="{249195E3-BE77-4969-A3C7-0E27DE315F99}" type="presOf" srcId="{4B48B8E6-C439-4DE3-8C17-9C8C085C8003}" destId="{407231B0-8C4E-4D5A-996E-33B3284F154E}" srcOrd="0" destOrd="1" presId="urn:microsoft.com/office/officeart/2005/8/layout/hList1"/>
    <dgm:cxn modelId="{0454F512-B266-4710-ACD0-B6CEF9A6BB37}" type="presOf" srcId="{4A33F4AB-A3F1-48F5-B5DD-1034B3904BFE}" destId="{889F4764-6267-4DE8-A660-693E14371C3D}" srcOrd="0" destOrd="0" presId="urn:microsoft.com/office/officeart/2005/8/layout/hList1"/>
    <dgm:cxn modelId="{C04082CA-7727-4618-B339-8A5FC34A75E0}" srcId="{10A134D8-B306-431C-A7B3-EE9B10521B3E}" destId="{4B48B8E6-C439-4DE3-8C17-9C8C085C8003}" srcOrd="1" destOrd="0" parTransId="{FFA33B30-6011-4D04-A75C-3C5C3967844D}" sibTransId="{9D85FEEA-F8A6-4B8E-8D3C-C5D2566E11C2}"/>
    <dgm:cxn modelId="{D7702DBD-9EC6-4CE7-812F-1D6BAC702229}" type="presOf" srcId="{584AAD8C-E763-46E2-8659-46CA40E886A6}" destId="{A1FE0E41-02F4-4F89-BD7C-FDA887295B58}" srcOrd="0" destOrd="2" presId="urn:microsoft.com/office/officeart/2005/8/layout/hList1"/>
    <dgm:cxn modelId="{52F988AE-0366-427B-BCCA-8D87CFDB6610}" srcId="{70576FB8-1CE8-43BA-BD04-5CDDC0DCA576}" destId="{584AAD8C-E763-46E2-8659-46CA40E886A6}" srcOrd="2" destOrd="0" parTransId="{87129FCD-0041-45E4-9EA3-B2BD4889C2AA}" sibTransId="{A19D47FF-4B94-4BCA-A8CA-D477E66E70F7}"/>
    <dgm:cxn modelId="{8BC9FD3F-EDAF-44FB-9FC6-3E837F1574A2}" srcId="{70576FB8-1CE8-43BA-BD04-5CDDC0DCA576}" destId="{3AE84797-5F63-45F1-8263-ECD9C97AEC97}" srcOrd="0" destOrd="0" parTransId="{8F1DC9EA-1CF8-4F1C-9ED5-208A243BC10E}" sibTransId="{926788A6-C3BC-4277-BBDD-1517041DA1A8}"/>
    <dgm:cxn modelId="{182CC1A6-626A-43CE-BE08-7D7FCA8B21C9}" srcId="{CE8F8DF2-978D-4580-9B6E-18B2F583CA31}" destId="{14B74235-935A-4173-887A-7683479FCAF6}" srcOrd="2" destOrd="0" parTransId="{84FDE26A-EFFB-4B59-B9B9-59514052145A}" sibTransId="{1BB1824B-2317-47F1-8CF1-063F07F156E6}"/>
    <dgm:cxn modelId="{A0AAEC08-0426-4259-ABF3-D309B3C0D16B}" srcId="{70576FB8-1CE8-43BA-BD04-5CDDC0DCA576}" destId="{344534EB-97FC-438E-BB41-7763BB359399}" srcOrd="1" destOrd="0" parTransId="{4F6B8381-2DC6-4F54-949D-12A30872EC66}" sibTransId="{6781EEDE-8B95-485E-A1D1-2608A3D40364}"/>
    <dgm:cxn modelId="{598492BB-49D3-4BD6-8DFC-72940E5E962D}" type="presOf" srcId="{FDA1D2D5-76A4-4332-A861-D8D87F0B9FED}" destId="{407231B0-8C4E-4D5A-996E-33B3284F154E}" srcOrd="0" destOrd="2" presId="urn:microsoft.com/office/officeart/2005/8/layout/hList1"/>
    <dgm:cxn modelId="{D5885492-FBD1-4BBC-B6DD-96792EC11706}" srcId="{CE8F8DF2-978D-4580-9B6E-18B2F583CA31}" destId="{70576FB8-1CE8-43BA-BD04-5CDDC0DCA576}" srcOrd="0" destOrd="0" parTransId="{1D3A4A17-E457-4ED5-B312-53BA32A17D8D}" sibTransId="{980F9867-F42C-4A1F-9D61-B41AC9F2F9B1}"/>
    <dgm:cxn modelId="{A3E10BC7-DD2A-4E4B-8B2C-421C9CFA5AC4}" type="presOf" srcId="{344534EB-97FC-438E-BB41-7763BB359399}" destId="{A1FE0E41-02F4-4F89-BD7C-FDA887295B58}" srcOrd="0" destOrd="1" presId="urn:microsoft.com/office/officeart/2005/8/layout/hList1"/>
    <dgm:cxn modelId="{1F4BB921-9A1D-423C-80F1-4370894AC380}" type="presOf" srcId="{CE8F8DF2-978D-4580-9B6E-18B2F583CA31}" destId="{CEFF3A77-B3A6-4748-9AA0-EBC31B762EBF}" srcOrd="0" destOrd="0" presId="urn:microsoft.com/office/officeart/2005/8/layout/hList1"/>
    <dgm:cxn modelId="{7340E21C-5657-4E88-8771-CF9AEAA9EA80}" type="presParOf" srcId="{CEFF3A77-B3A6-4748-9AA0-EBC31B762EBF}" destId="{E956D856-14C1-46B8-9F4B-254AC690F04A}" srcOrd="0" destOrd="0" presId="urn:microsoft.com/office/officeart/2005/8/layout/hList1"/>
    <dgm:cxn modelId="{E173A070-7D6E-4791-AB73-853572C57E93}" type="presParOf" srcId="{E956D856-14C1-46B8-9F4B-254AC690F04A}" destId="{39DCB41D-40D4-41E3-AA51-106C1BBBA633}" srcOrd="0" destOrd="0" presId="urn:microsoft.com/office/officeart/2005/8/layout/hList1"/>
    <dgm:cxn modelId="{FE17A6CA-2058-4A3E-8C3E-080471753E81}" type="presParOf" srcId="{E956D856-14C1-46B8-9F4B-254AC690F04A}" destId="{A1FE0E41-02F4-4F89-BD7C-FDA887295B58}" srcOrd="1" destOrd="0" presId="urn:microsoft.com/office/officeart/2005/8/layout/hList1"/>
    <dgm:cxn modelId="{CC413482-AE7B-44C0-A1C6-7F37B88E760D}" type="presParOf" srcId="{CEFF3A77-B3A6-4748-9AA0-EBC31B762EBF}" destId="{F2326B7F-301F-4937-8EE4-9CC8F8F2987C}" srcOrd="1" destOrd="0" presId="urn:microsoft.com/office/officeart/2005/8/layout/hList1"/>
    <dgm:cxn modelId="{549A3056-C7A9-44A7-8D8C-9C2115FBFDCD}" type="presParOf" srcId="{CEFF3A77-B3A6-4748-9AA0-EBC31B762EBF}" destId="{DA89B068-BAFD-4429-A93C-3805AE5971AA}" srcOrd="2" destOrd="0" presId="urn:microsoft.com/office/officeart/2005/8/layout/hList1"/>
    <dgm:cxn modelId="{9D1367B4-6726-4387-8B77-5BA48827512A}" type="presParOf" srcId="{DA89B068-BAFD-4429-A93C-3805AE5971AA}" destId="{032D61FA-3A18-4205-B035-E320C31555FC}" srcOrd="0" destOrd="0" presId="urn:microsoft.com/office/officeart/2005/8/layout/hList1"/>
    <dgm:cxn modelId="{358BC0CB-01E5-4FE2-809A-DD98722A00BA}" type="presParOf" srcId="{DA89B068-BAFD-4429-A93C-3805AE5971AA}" destId="{407231B0-8C4E-4D5A-996E-33B3284F154E}" srcOrd="1" destOrd="0" presId="urn:microsoft.com/office/officeart/2005/8/layout/hList1"/>
    <dgm:cxn modelId="{75736ABC-AC15-4D91-9CAC-0CC721BCDFB4}" type="presParOf" srcId="{CEFF3A77-B3A6-4748-9AA0-EBC31B762EBF}" destId="{81AA64D5-BB28-4128-B3C6-9336BC595CAC}" srcOrd="3" destOrd="0" presId="urn:microsoft.com/office/officeart/2005/8/layout/hList1"/>
    <dgm:cxn modelId="{4F83DEC7-6A30-499E-9CA5-1FAB428BDB89}" type="presParOf" srcId="{CEFF3A77-B3A6-4748-9AA0-EBC31B762EBF}" destId="{6349CA65-3D33-43E4-8BE6-6BF2C10598B4}" srcOrd="4" destOrd="0" presId="urn:microsoft.com/office/officeart/2005/8/layout/hList1"/>
    <dgm:cxn modelId="{7344F19F-5C61-4B7F-9DD2-6EC18EC9466C}" type="presParOf" srcId="{6349CA65-3D33-43E4-8BE6-6BF2C10598B4}" destId="{2BAE5CC7-D5FA-487F-B54B-3615C40EB3F2}" srcOrd="0" destOrd="0" presId="urn:microsoft.com/office/officeart/2005/8/layout/hList1"/>
    <dgm:cxn modelId="{387CE737-AC2B-4464-90F9-EC35A97774CA}" type="presParOf" srcId="{6349CA65-3D33-43E4-8BE6-6BF2C10598B4}" destId="{889F4764-6267-4DE8-A660-693E14371C3D}"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8FB117-AA03-4198-9406-7D3E8D9B5100}"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45A15330-EE8F-494D-8AA8-5106E35F2605}">
      <dgm:prSet phldrT="[Text]" custT="1"/>
      <dgm:spPr/>
      <dgm:t>
        <a:bodyPr/>
        <a:lstStyle/>
        <a:p>
          <a:r>
            <a:rPr lang="en-US" sz="2400" b="1" dirty="0" smtClean="0">
              <a:solidFill>
                <a:schemeClr val="tx1"/>
              </a:solidFill>
            </a:rPr>
            <a:t>Material purchased</a:t>
          </a:r>
          <a:endParaRPr lang="en-US" sz="2400" b="1" dirty="0">
            <a:solidFill>
              <a:schemeClr val="tx1"/>
            </a:solidFill>
          </a:endParaRPr>
        </a:p>
      </dgm:t>
    </dgm:pt>
    <dgm:pt modelId="{8A67E86A-CD43-4CF8-8EF7-BDEA549CC17B}" type="parTrans" cxnId="{4DD2CDE2-6BBB-40C8-A627-B58AB7B9E617}">
      <dgm:prSet/>
      <dgm:spPr/>
      <dgm:t>
        <a:bodyPr/>
        <a:lstStyle/>
        <a:p>
          <a:endParaRPr lang="en-US"/>
        </a:p>
      </dgm:t>
    </dgm:pt>
    <dgm:pt modelId="{3FA294B8-D708-4B9D-B18F-5DAFE59CCECE}" type="sibTrans" cxnId="{4DD2CDE2-6BBB-40C8-A627-B58AB7B9E617}">
      <dgm:prSet/>
      <dgm:spPr/>
      <dgm:t>
        <a:bodyPr/>
        <a:lstStyle/>
        <a:p>
          <a:endParaRPr lang="en-US"/>
        </a:p>
      </dgm:t>
    </dgm:pt>
    <dgm:pt modelId="{536BA2BC-ED04-43CC-9D9B-6040D1537F14}">
      <dgm:prSet phldrT="[Text]" custT="1"/>
      <dgm:spPr/>
      <dgm:t>
        <a:bodyPr/>
        <a:lstStyle/>
        <a:p>
          <a:r>
            <a:rPr lang="en-US" sz="2400" b="1" dirty="0" smtClean="0">
              <a:solidFill>
                <a:schemeClr val="tx1"/>
              </a:solidFill>
            </a:rPr>
            <a:t>Product manufactured</a:t>
          </a:r>
          <a:endParaRPr lang="en-US" sz="2400" b="1" dirty="0">
            <a:solidFill>
              <a:schemeClr val="tx1"/>
            </a:solidFill>
          </a:endParaRPr>
        </a:p>
      </dgm:t>
    </dgm:pt>
    <dgm:pt modelId="{705BF024-D644-4C1D-B0D6-6807A03B442F}" type="parTrans" cxnId="{8CF6C7D2-98A4-420B-8BEA-5B1358CBA51B}">
      <dgm:prSet/>
      <dgm:spPr/>
      <dgm:t>
        <a:bodyPr/>
        <a:lstStyle/>
        <a:p>
          <a:endParaRPr lang="en-US"/>
        </a:p>
      </dgm:t>
    </dgm:pt>
    <dgm:pt modelId="{950A1820-2C7E-42A8-80ED-E97E81BF4592}" type="sibTrans" cxnId="{8CF6C7D2-98A4-420B-8BEA-5B1358CBA51B}">
      <dgm:prSet/>
      <dgm:spPr/>
      <dgm:t>
        <a:bodyPr/>
        <a:lstStyle/>
        <a:p>
          <a:endParaRPr lang="en-US"/>
        </a:p>
      </dgm:t>
    </dgm:pt>
    <dgm:pt modelId="{EC0F2566-537E-4B02-B58E-0382D5106E5E}">
      <dgm:prSet phldrT="[Text]" custT="1"/>
      <dgm:spPr/>
      <dgm:t>
        <a:bodyPr/>
        <a:lstStyle/>
        <a:p>
          <a:r>
            <a:rPr lang="en-US" sz="2400" b="1" dirty="0" smtClean="0">
              <a:solidFill>
                <a:schemeClr val="tx1"/>
              </a:solidFill>
            </a:rPr>
            <a:t>Product sold</a:t>
          </a:r>
          <a:endParaRPr lang="en-US" sz="2400" b="1" dirty="0">
            <a:solidFill>
              <a:schemeClr val="tx1"/>
            </a:solidFill>
          </a:endParaRPr>
        </a:p>
      </dgm:t>
    </dgm:pt>
    <dgm:pt modelId="{9A6F4A77-DDEC-47BD-93D9-DAC8CEBB920C}" type="parTrans" cxnId="{78E0E7CA-3F43-4A68-A389-E309CABCE6A5}">
      <dgm:prSet/>
      <dgm:spPr/>
      <dgm:t>
        <a:bodyPr/>
        <a:lstStyle/>
        <a:p>
          <a:endParaRPr lang="en-US"/>
        </a:p>
      </dgm:t>
    </dgm:pt>
    <dgm:pt modelId="{017AFDC1-9AFA-4D56-9D96-0C9B9C27C62B}" type="sibTrans" cxnId="{78E0E7CA-3F43-4A68-A389-E309CABCE6A5}">
      <dgm:prSet/>
      <dgm:spPr/>
      <dgm:t>
        <a:bodyPr/>
        <a:lstStyle/>
        <a:p>
          <a:endParaRPr lang="en-US"/>
        </a:p>
      </dgm:t>
    </dgm:pt>
    <dgm:pt modelId="{6A061EBE-503E-4084-8903-3F80E89904CA}">
      <dgm:prSet phldrT="[Text]" custT="1"/>
      <dgm:spPr/>
      <dgm:t>
        <a:bodyPr/>
        <a:lstStyle/>
        <a:p>
          <a:r>
            <a:rPr lang="en-US" sz="2400" b="1" dirty="0" smtClean="0">
              <a:solidFill>
                <a:schemeClr val="tx1"/>
              </a:solidFill>
            </a:rPr>
            <a:t>Cash</a:t>
          </a:r>
          <a:endParaRPr lang="en-US" sz="2400" b="1" dirty="0">
            <a:solidFill>
              <a:schemeClr val="tx1"/>
            </a:solidFill>
          </a:endParaRPr>
        </a:p>
      </dgm:t>
    </dgm:pt>
    <dgm:pt modelId="{79B7329A-2BA5-4D15-AED5-D918AA31D236}" type="parTrans" cxnId="{434CBA8E-CA45-4FEE-9399-F012A9114351}">
      <dgm:prSet/>
      <dgm:spPr/>
      <dgm:t>
        <a:bodyPr/>
        <a:lstStyle/>
        <a:p>
          <a:endParaRPr lang="en-US"/>
        </a:p>
      </dgm:t>
    </dgm:pt>
    <dgm:pt modelId="{93CD5529-6C68-462D-9AB9-23E0B8397B88}" type="sibTrans" cxnId="{434CBA8E-CA45-4FEE-9399-F012A9114351}">
      <dgm:prSet/>
      <dgm:spPr/>
      <dgm:t>
        <a:bodyPr/>
        <a:lstStyle/>
        <a:p>
          <a:endParaRPr lang="en-US"/>
        </a:p>
      </dgm:t>
    </dgm:pt>
    <dgm:pt modelId="{908A5A48-E179-4E69-869F-71E3EA45FC40}">
      <dgm:prSet phldrT="[Text]" custT="1"/>
      <dgm:spPr/>
      <dgm:t>
        <a:bodyPr/>
        <a:lstStyle/>
        <a:p>
          <a:r>
            <a:rPr lang="en-US" sz="2400" b="1" dirty="0" smtClean="0">
              <a:solidFill>
                <a:schemeClr val="tx1"/>
              </a:solidFill>
            </a:rPr>
            <a:t>Working Capital</a:t>
          </a:r>
          <a:endParaRPr lang="en-US" sz="2400" b="1" dirty="0">
            <a:solidFill>
              <a:schemeClr val="tx1"/>
            </a:solidFill>
          </a:endParaRPr>
        </a:p>
      </dgm:t>
    </dgm:pt>
    <dgm:pt modelId="{3ABA87D1-82C6-4265-8A69-ECAC37E2DB3B}" type="parTrans" cxnId="{0B946813-14AE-4148-9973-155CCFB54342}">
      <dgm:prSet/>
      <dgm:spPr/>
      <dgm:t>
        <a:bodyPr/>
        <a:lstStyle/>
        <a:p>
          <a:endParaRPr lang="en-US"/>
        </a:p>
      </dgm:t>
    </dgm:pt>
    <dgm:pt modelId="{09E19057-4A37-4DB8-A99C-FD1E9ADCCC62}" type="sibTrans" cxnId="{0B946813-14AE-4148-9973-155CCFB54342}">
      <dgm:prSet/>
      <dgm:spPr/>
      <dgm:t>
        <a:bodyPr/>
        <a:lstStyle/>
        <a:p>
          <a:endParaRPr lang="en-US"/>
        </a:p>
      </dgm:t>
    </dgm:pt>
    <dgm:pt modelId="{CDF828B7-79F0-4752-811A-9C4388B98605}" type="pres">
      <dgm:prSet presAssocID="{A18FB117-AA03-4198-9406-7D3E8D9B5100}" presName="cycle" presStyleCnt="0">
        <dgm:presLayoutVars>
          <dgm:dir/>
          <dgm:resizeHandles val="exact"/>
        </dgm:presLayoutVars>
      </dgm:prSet>
      <dgm:spPr/>
      <dgm:t>
        <a:bodyPr/>
        <a:lstStyle/>
        <a:p>
          <a:endParaRPr lang="en-IN"/>
        </a:p>
      </dgm:t>
    </dgm:pt>
    <dgm:pt modelId="{2A6068F3-5D2A-4D64-9E3E-BA4D596CDB1F}" type="pres">
      <dgm:prSet presAssocID="{45A15330-EE8F-494D-8AA8-5106E35F2605}" presName="node" presStyleLbl="node1" presStyleIdx="0" presStyleCnt="5" custScaleX="142414">
        <dgm:presLayoutVars>
          <dgm:bulletEnabled val="1"/>
        </dgm:presLayoutVars>
      </dgm:prSet>
      <dgm:spPr/>
      <dgm:t>
        <a:bodyPr/>
        <a:lstStyle/>
        <a:p>
          <a:endParaRPr lang="en-IN"/>
        </a:p>
      </dgm:t>
    </dgm:pt>
    <dgm:pt modelId="{BA5A1E7D-F7C9-4FC4-BF92-8D6E13A08DD6}" type="pres">
      <dgm:prSet presAssocID="{45A15330-EE8F-494D-8AA8-5106E35F2605}" presName="spNode" presStyleCnt="0"/>
      <dgm:spPr/>
    </dgm:pt>
    <dgm:pt modelId="{05388FCF-BBCC-42D4-93F8-7FB2CF4C70D5}" type="pres">
      <dgm:prSet presAssocID="{3FA294B8-D708-4B9D-B18F-5DAFE59CCECE}" presName="sibTrans" presStyleLbl="sibTrans1D1" presStyleIdx="0" presStyleCnt="5"/>
      <dgm:spPr/>
      <dgm:t>
        <a:bodyPr/>
        <a:lstStyle/>
        <a:p>
          <a:endParaRPr lang="en-IN"/>
        </a:p>
      </dgm:t>
    </dgm:pt>
    <dgm:pt modelId="{96D84215-542A-4F5B-AEAA-4FCCFCC575F9}" type="pres">
      <dgm:prSet presAssocID="{536BA2BC-ED04-43CC-9D9B-6040D1537F14}" presName="node" presStyleLbl="node1" presStyleIdx="1" presStyleCnt="5" custScaleX="142414">
        <dgm:presLayoutVars>
          <dgm:bulletEnabled val="1"/>
        </dgm:presLayoutVars>
      </dgm:prSet>
      <dgm:spPr/>
      <dgm:t>
        <a:bodyPr/>
        <a:lstStyle/>
        <a:p>
          <a:endParaRPr lang="en-IN"/>
        </a:p>
      </dgm:t>
    </dgm:pt>
    <dgm:pt modelId="{F64CAF46-E1EC-4D7E-8940-1B107BBFDE76}" type="pres">
      <dgm:prSet presAssocID="{536BA2BC-ED04-43CC-9D9B-6040D1537F14}" presName="spNode" presStyleCnt="0"/>
      <dgm:spPr/>
    </dgm:pt>
    <dgm:pt modelId="{0CB2A8B4-0C4B-410B-822A-8168AE557777}" type="pres">
      <dgm:prSet presAssocID="{950A1820-2C7E-42A8-80ED-E97E81BF4592}" presName="sibTrans" presStyleLbl="sibTrans1D1" presStyleIdx="1" presStyleCnt="5"/>
      <dgm:spPr/>
      <dgm:t>
        <a:bodyPr/>
        <a:lstStyle/>
        <a:p>
          <a:endParaRPr lang="en-IN"/>
        </a:p>
      </dgm:t>
    </dgm:pt>
    <dgm:pt modelId="{A786D7F2-8223-40A6-9ABC-586E89E2DF8A}" type="pres">
      <dgm:prSet presAssocID="{EC0F2566-537E-4B02-B58E-0382D5106E5E}" presName="node" presStyleLbl="node1" presStyleIdx="2" presStyleCnt="5" custScaleX="142414">
        <dgm:presLayoutVars>
          <dgm:bulletEnabled val="1"/>
        </dgm:presLayoutVars>
      </dgm:prSet>
      <dgm:spPr/>
      <dgm:t>
        <a:bodyPr/>
        <a:lstStyle/>
        <a:p>
          <a:endParaRPr lang="en-IN"/>
        </a:p>
      </dgm:t>
    </dgm:pt>
    <dgm:pt modelId="{A554A6AA-76FE-4AEE-8784-5F0BC7729E2D}" type="pres">
      <dgm:prSet presAssocID="{EC0F2566-537E-4B02-B58E-0382D5106E5E}" presName="spNode" presStyleCnt="0"/>
      <dgm:spPr/>
    </dgm:pt>
    <dgm:pt modelId="{9E48A632-73E3-49B5-B2F6-E52CBEC1989B}" type="pres">
      <dgm:prSet presAssocID="{017AFDC1-9AFA-4D56-9D96-0C9B9C27C62B}" presName="sibTrans" presStyleLbl="sibTrans1D1" presStyleIdx="2" presStyleCnt="5"/>
      <dgm:spPr/>
      <dgm:t>
        <a:bodyPr/>
        <a:lstStyle/>
        <a:p>
          <a:endParaRPr lang="en-IN"/>
        </a:p>
      </dgm:t>
    </dgm:pt>
    <dgm:pt modelId="{FD86427C-DD35-4263-82EC-5CF06AB0C368}" type="pres">
      <dgm:prSet presAssocID="{6A061EBE-503E-4084-8903-3F80E89904CA}" presName="node" presStyleLbl="node1" presStyleIdx="3" presStyleCnt="5" custScaleX="142414">
        <dgm:presLayoutVars>
          <dgm:bulletEnabled val="1"/>
        </dgm:presLayoutVars>
      </dgm:prSet>
      <dgm:spPr/>
      <dgm:t>
        <a:bodyPr/>
        <a:lstStyle/>
        <a:p>
          <a:endParaRPr lang="en-IN"/>
        </a:p>
      </dgm:t>
    </dgm:pt>
    <dgm:pt modelId="{2CF40E30-CDD0-436E-81E8-CA091EEF209F}" type="pres">
      <dgm:prSet presAssocID="{6A061EBE-503E-4084-8903-3F80E89904CA}" presName="spNode" presStyleCnt="0"/>
      <dgm:spPr/>
    </dgm:pt>
    <dgm:pt modelId="{DE91A7CF-5A6B-437E-B878-53AE2C271C16}" type="pres">
      <dgm:prSet presAssocID="{93CD5529-6C68-462D-9AB9-23E0B8397B88}" presName="sibTrans" presStyleLbl="sibTrans1D1" presStyleIdx="3" presStyleCnt="5"/>
      <dgm:spPr/>
      <dgm:t>
        <a:bodyPr/>
        <a:lstStyle/>
        <a:p>
          <a:endParaRPr lang="en-IN"/>
        </a:p>
      </dgm:t>
    </dgm:pt>
    <dgm:pt modelId="{4332ABB2-5EDE-453B-B33E-53E47B3664AF}" type="pres">
      <dgm:prSet presAssocID="{908A5A48-E179-4E69-869F-71E3EA45FC40}" presName="node" presStyleLbl="node1" presStyleIdx="4" presStyleCnt="5" custScaleX="142414">
        <dgm:presLayoutVars>
          <dgm:bulletEnabled val="1"/>
        </dgm:presLayoutVars>
      </dgm:prSet>
      <dgm:spPr/>
      <dgm:t>
        <a:bodyPr/>
        <a:lstStyle/>
        <a:p>
          <a:endParaRPr lang="en-IN"/>
        </a:p>
      </dgm:t>
    </dgm:pt>
    <dgm:pt modelId="{8D7FCFB1-70A5-4511-91BA-7B11D09B1E64}" type="pres">
      <dgm:prSet presAssocID="{908A5A48-E179-4E69-869F-71E3EA45FC40}" presName="spNode" presStyleCnt="0"/>
      <dgm:spPr/>
    </dgm:pt>
    <dgm:pt modelId="{F9E83F1E-632B-441A-8B07-A3AF129D40B9}" type="pres">
      <dgm:prSet presAssocID="{09E19057-4A37-4DB8-A99C-FD1E9ADCCC62}" presName="sibTrans" presStyleLbl="sibTrans1D1" presStyleIdx="4" presStyleCnt="5"/>
      <dgm:spPr/>
      <dgm:t>
        <a:bodyPr/>
        <a:lstStyle/>
        <a:p>
          <a:endParaRPr lang="en-IN"/>
        </a:p>
      </dgm:t>
    </dgm:pt>
  </dgm:ptLst>
  <dgm:cxnLst>
    <dgm:cxn modelId="{AABEB3BF-A98A-447F-88B5-32A30D3CECE5}" type="presOf" srcId="{908A5A48-E179-4E69-869F-71E3EA45FC40}" destId="{4332ABB2-5EDE-453B-B33E-53E47B3664AF}" srcOrd="0" destOrd="0" presId="urn:microsoft.com/office/officeart/2005/8/layout/cycle5"/>
    <dgm:cxn modelId="{0B946813-14AE-4148-9973-155CCFB54342}" srcId="{A18FB117-AA03-4198-9406-7D3E8D9B5100}" destId="{908A5A48-E179-4E69-869F-71E3EA45FC40}" srcOrd="4" destOrd="0" parTransId="{3ABA87D1-82C6-4265-8A69-ECAC37E2DB3B}" sibTransId="{09E19057-4A37-4DB8-A99C-FD1E9ADCCC62}"/>
    <dgm:cxn modelId="{C9BAD64C-E474-4E29-840E-6683656A69B3}" type="presOf" srcId="{536BA2BC-ED04-43CC-9D9B-6040D1537F14}" destId="{96D84215-542A-4F5B-AEAA-4FCCFCC575F9}" srcOrd="0" destOrd="0" presId="urn:microsoft.com/office/officeart/2005/8/layout/cycle5"/>
    <dgm:cxn modelId="{0868B184-8DF6-4AA6-BD1B-9BCCDD89AFBF}" type="presOf" srcId="{45A15330-EE8F-494D-8AA8-5106E35F2605}" destId="{2A6068F3-5D2A-4D64-9E3E-BA4D596CDB1F}" srcOrd="0" destOrd="0" presId="urn:microsoft.com/office/officeart/2005/8/layout/cycle5"/>
    <dgm:cxn modelId="{C5A40624-2F49-44CD-960C-595757520CB0}" type="presOf" srcId="{93CD5529-6C68-462D-9AB9-23E0B8397B88}" destId="{DE91A7CF-5A6B-437E-B878-53AE2C271C16}" srcOrd="0" destOrd="0" presId="urn:microsoft.com/office/officeart/2005/8/layout/cycle5"/>
    <dgm:cxn modelId="{8CF6C7D2-98A4-420B-8BEA-5B1358CBA51B}" srcId="{A18FB117-AA03-4198-9406-7D3E8D9B5100}" destId="{536BA2BC-ED04-43CC-9D9B-6040D1537F14}" srcOrd="1" destOrd="0" parTransId="{705BF024-D644-4C1D-B0D6-6807A03B442F}" sibTransId="{950A1820-2C7E-42A8-80ED-E97E81BF4592}"/>
    <dgm:cxn modelId="{434CBA8E-CA45-4FEE-9399-F012A9114351}" srcId="{A18FB117-AA03-4198-9406-7D3E8D9B5100}" destId="{6A061EBE-503E-4084-8903-3F80E89904CA}" srcOrd="3" destOrd="0" parTransId="{79B7329A-2BA5-4D15-AED5-D918AA31D236}" sibTransId="{93CD5529-6C68-462D-9AB9-23E0B8397B88}"/>
    <dgm:cxn modelId="{78E0E7CA-3F43-4A68-A389-E309CABCE6A5}" srcId="{A18FB117-AA03-4198-9406-7D3E8D9B5100}" destId="{EC0F2566-537E-4B02-B58E-0382D5106E5E}" srcOrd="2" destOrd="0" parTransId="{9A6F4A77-DDEC-47BD-93D9-DAC8CEBB920C}" sibTransId="{017AFDC1-9AFA-4D56-9D96-0C9B9C27C62B}"/>
    <dgm:cxn modelId="{8E78DE5B-5328-4DB5-903F-A3ACD550F5DC}" type="presOf" srcId="{09E19057-4A37-4DB8-A99C-FD1E9ADCCC62}" destId="{F9E83F1E-632B-441A-8B07-A3AF129D40B9}" srcOrd="0" destOrd="0" presId="urn:microsoft.com/office/officeart/2005/8/layout/cycle5"/>
    <dgm:cxn modelId="{B74CC119-3571-4035-ADCD-B89D3C731569}" type="presOf" srcId="{950A1820-2C7E-42A8-80ED-E97E81BF4592}" destId="{0CB2A8B4-0C4B-410B-822A-8168AE557777}" srcOrd="0" destOrd="0" presId="urn:microsoft.com/office/officeart/2005/8/layout/cycle5"/>
    <dgm:cxn modelId="{9969492E-B6FF-41F8-8854-FF59079957B4}" type="presOf" srcId="{3FA294B8-D708-4B9D-B18F-5DAFE59CCECE}" destId="{05388FCF-BBCC-42D4-93F8-7FB2CF4C70D5}" srcOrd="0" destOrd="0" presId="urn:microsoft.com/office/officeart/2005/8/layout/cycle5"/>
    <dgm:cxn modelId="{4DD2CDE2-6BBB-40C8-A627-B58AB7B9E617}" srcId="{A18FB117-AA03-4198-9406-7D3E8D9B5100}" destId="{45A15330-EE8F-494D-8AA8-5106E35F2605}" srcOrd="0" destOrd="0" parTransId="{8A67E86A-CD43-4CF8-8EF7-BDEA549CC17B}" sibTransId="{3FA294B8-D708-4B9D-B18F-5DAFE59CCECE}"/>
    <dgm:cxn modelId="{7E8C7CC8-C0C8-41A3-BA88-69605176276B}" type="presOf" srcId="{EC0F2566-537E-4B02-B58E-0382D5106E5E}" destId="{A786D7F2-8223-40A6-9ABC-586E89E2DF8A}" srcOrd="0" destOrd="0" presId="urn:microsoft.com/office/officeart/2005/8/layout/cycle5"/>
    <dgm:cxn modelId="{D685DC32-6B38-49C5-B0B1-EA9FC6924D73}" type="presOf" srcId="{6A061EBE-503E-4084-8903-3F80E89904CA}" destId="{FD86427C-DD35-4263-82EC-5CF06AB0C368}" srcOrd="0" destOrd="0" presId="urn:microsoft.com/office/officeart/2005/8/layout/cycle5"/>
    <dgm:cxn modelId="{1C4D36F4-4B68-4D7A-8236-2A318BD6DEFF}" type="presOf" srcId="{A18FB117-AA03-4198-9406-7D3E8D9B5100}" destId="{CDF828B7-79F0-4752-811A-9C4388B98605}" srcOrd="0" destOrd="0" presId="urn:microsoft.com/office/officeart/2005/8/layout/cycle5"/>
    <dgm:cxn modelId="{492EC6CC-DC1F-40DB-AA45-A42E71CB93CD}" type="presOf" srcId="{017AFDC1-9AFA-4D56-9D96-0C9B9C27C62B}" destId="{9E48A632-73E3-49B5-B2F6-E52CBEC1989B}" srcOrd="0" destOrd="0" presId="urn:microsoft.com/office/officeart/2005/8/layout/cycle5"/>
    <dgm:cxn modelId="{1EEBF5B2-0650-43D7-9A0A-F040DEC01C6F}" type="presParOf" srcId="{CDF828B7-79F0-4752-811A-9C4388B98605}" destId="{2A6068F3-5D2A-4D64-9E3E-BA4D596CDB1F}" srcOrd="0" destOrd="0" presId="urn:microsoft.com/office/officeart/2005/8/layout/cycle5"/>
    <dgm:cxn modelId="{CE2D4C50-86C7-4F1B-9545-4F4BF9B2730A}" type="presParOf" srcId="{CDF828B7-79F0-4752-811A-9C4388B98605}" destId="{BA5A1E7D-F7C9-4FC4-BF92-8D6E13A08DD6}" srcOrd="1" destOrd="0" presId="urn:microsoft.com/office/officeart/2005/8/layout/cycle5"/>
    <dgm:cxn modelId="{09EDFB96-5277-4B5C-83E5-C13691488DEE}" type="presParOf" srcId="{CDF828B7-79F0-4752-811A-9C4388B98605}" destId="{05388FCF-BBCC-42D4-93F8-7FB2CF4C70D5}" srcOrd="2" destOrd="0" presId="urn:microsoft.com/office/officeart/2005/8/layout/cycle5"/>
    <dgm:cxn modelId="{0397B6B4-C963-4A78-ABE4-468563492C2D}" type="presParOf" srcId="{CDF828B7-79F0-4752-811A-9C4388B98605}" destId="{96D84215-542A-4F5B-AEAA-4FCCFCC575F9}" srcOrd="3" destOrd="0" presId="urn:microsoft.com/office/officeart/2005/8/layout/cycle5"/>
    <dgm:cxn modelId="{D7597B80-1534-4F21-B1E1-1A18CB08C064}" type="presParOf" srcId="{CDF828B7-79F0-4752-811A-9C4388B98605}" destId="{F64CAF46-E1EC-4D7E-8940-1B107BBFDE76}" srcOrd="4" destOrd="0" presId="urn:microsoft.com/office/officeart/2005/8/layout/cycle5"/>
    <dgm:cxn modelId="{49D7553B-2D4F-4154-AE1E-BF4706C78925}" type="presParOf" srcId="{CDF828B7-79F0-4752-811A-9C4388B98605}" destId="{0CB2A8B4-0C4B-410B-822A-8168AE557777}" srcOrd="5" destOrd="0" presId="urn:microsoft.com/office/officeart/2005/8/layout/cycle5"/>
    <dgm:cxn modelId="{368B537D-7D8D-4703-B21D-1FFD7DCD2B21}" type="presParOf" srcId="{CDF828B7-79F0-4752-811A-9C4388B98605}" destId="{A786D7F2-8223-40A6-9ABC-586E89E2DF8A}" srcOrd="6" destOrd="0" presId="urn:microsoft.com/office/officeart/2005/8/layout/cycle5"/>
    <dgm:cxn modelId="{826EE9BB-C2A0-44A9-8B64-EF0FC802352F}" type="presParOf" srcId="{CDF828B7-79F0-4752-811A-9C4388B98605}" destId="{A554A6AA-76FE-4AEE-8784-5F0BC7729E2D}" srcOrd="7" destOrd="0" presId="urn:microsoft.com/office/officeart/2005/8/layout/cycle5"/>
    <dgm:cxn modelId="{721DEB3E-408D-4A0C-B15B-44C1A26075C3}" type="presParOf" srcId="{CDF828B7-79F0-4752-811A-9C4388B98605}" destId="{9E48A632-73E3-49B5-B2F6-E52CBEC1989B}" srcOrd="8" destOrd="0" presId="urn:microsoft.com/office/officeart/2005/8/layout/cycle5"/>
    <dgm:cxn modelId="{EED8B768-2EB2-4A29-A74D-4054720A9EF8}" type="presParOf" srcId="{CDF828B7-79F0-4752-811A-9C4388B98605}" destId="{FD86427C-DD35-4263-82EC-5CF06AB0C368}" srcOrd="9" destOrd="0" presId="urn:microsoft.com/office/officeart/2005/8/layout/cycle5"/>
    <dgm:cxn modelId="{8B3E92C8-4F91-4F45-BED5-39CBA49FD19A}" type="presParOf" srcId="{CDF828B7-79F0-4752-811A-9C4388B98605}" destId="{2CF40E30-CDD0-436E-81E8-CA091EEF209F}" srcOrd="10" destOrd="0" presId="urn:microsoft.com/office/officeart/2005/8/layout/cycle5"/>
    <dgm:cxn modelId="{CEE4B17C-FCC4-4509-B5C4-AB73A4F85A2A}" type="presParOf" srcId="{CDF828B7-79F0-4752-811A-9C4388B98605}" destId="{DE91A7CF-5A6B-437E-B878-53AE2C271C16}" srcOrd="11" destOrd="0" presId="urn:microsoft.com/office/officeart/2005/8/layout/cycle5"/>
    <dgm:cxn modelId="{74E906C4-FBAD-44BA-96AF-C37C152D5A79}" type="presParOf" srcId="{CDF828B7-79F0-4752-811A-9C4388B98605}" destId="{4332ABB2-5EDE-453B-B33E-53E47B3664AF}" srcOrd="12" destOrd="0" presId="urn:microsoft.com/office/officeart/2005/8/layout/cycle5"/>
    <dgm:cxn modelId="{DC77F532-BB7B-4273-81A3-4795248EE17E}" type="presParOf" srcId="{CDF828B7-79F0-4752-811A-9C4388B98605}" destId="{8D7FCFB1-70A5-4511-91BA-7B11D09B1E64}" srcOrd="13" destOrd="0" presId="urn:microsoft.com/office/officeart/2005/8/layout/cycle5"/>
    <dgm:cxn modelId="{60726683-2D37-4F46-9D8B-6EC448FD3B47}" type="presParOf" srcId="{CDF828B7-79F0-4752-811A-9C4388B98605}" destId="{F9E83F1E-632B-441A-8B07-A3AF129D40B9}"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71D1E6E-18C4-400D-84F1-258F0DF2184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937F4ED-E5EB-4D4C-BFFF-BA47AA05C44F}">
      <dgm:prSet phldrT="[Text]"/>
      <dgm:spPr/>
      <dgm:t>
        <a:bodyPr/>
        <a:lstStyle/>
        <a:p>
          <a:r>
            <a:rPr lang="en-US" dirty="0" smtClean="0"/>
            <a:t>PERMANENT WORKING CAPITAL</a:t>
          </a:r>
          <a:endParaRPr lang="en-US" dirty="0"/>
        </a:p>
      </dgm:t>
    </dgm:pt>
    <dgm:pt modelId="{1D742327-0D63-417E-93F1-C17EE38C2989}" type="parTrans" cxnId="{DF5F9219-0B80-4E05-ABC7-C2E771A67271}">
      <dgm:prSet/>
      <dgm:spPr/>
      <dgm:t>
        <a:bodyPr/>
        <a:lstStyle/>
        <a:p>
          <a:endParaRPr lang="en-US"/>
        </a:p>
      </dgm:t>
    </dgm:pt>
    <dgm:pt modelId="{0F099C92-41CF-43A1-A447-7DF3906A56D6}" type="sibTrans" cxnId="{DF5F9219-0B80-4E05-ABC7-C2E771A67271}">
      <dgm:prSet/>
      <dgm:spPr/>
      <dgm:t>
        <a:bodyPr/>
        <a:lstStyle/>
        <a:p>
          <a:endParaRPr lang="en-US"/>
        </a:p>
      </dgm:t>
    </dgm:pt>
    <dgm:pt modelId="{FC55DCDE-40B8-4F91-9081-43354AD8D1B8}">
      <dgm:prSet phldrT="[Text]"/>
      <dgm:spPr/>
      <dgm:t>
        <a:bodyPr/>
        <a:lstStyle/>
        <a:p>
          <a:r>
            <a:rPr lang="en-US" dirty="0" smtClean="0"/>
            <a:t>Permanent in nature for month or year</a:t>
          </a:r>
          <a:endParaRPr lang="en-US" dirty="0"/>
        </a:p>
      </dgm:t>
    </dgm:pt>
    <dgm:pt modelId="{9BC79FC1-E8CB-4E48-9D83-8DAA11B2B3D9}" type="parTrans" cxnId="{D568D75D-797A-4A8D-ACA6-36D43FB8816C}">
      <dgm:prSet/>
      <dgm:spPr/>
      <dgm:t>
        <a:bodyPr/>
        <a:lstStyle/>
        <a:p>
          <a:endParaRPr lang="en-US"/>
        </a:p>
      </dgm:t>
    </dgm:pt>
    <dgm:pt modelId="{B69E16B6-F426-40C0-BDDB-C06A1A6A9B5D}" type="sibTrans" cxnId="{D568D75D-797A-4A8D-ACA6-36D43FB8816C}">
      <dgm:prSet/>
      <dgm:spPr/>
      <dgm:t>
        <a:bodyPr/>
        <a:lstStyle/>
        <a:p>
          <a:endParaRPr lang="en-US"/>
        </a:p>
      </dgm:t>
    </dgm:pt>
    <dgm:pt modelId="{D3F99D4E-EA03-446B-BDEE-99162A92CB2A}">
      <dgm:prSet phldrT="[Text]"/>
      <dgm:spPr/>
      <dgm:t>
        <a:bodyPr/>
        <a:lstStyle/>
        <a:p>
          <a:r>
            <a:rPr lang="en-US" dirty="0" smtClean="0"/>
            <a:t>SEASONAL WORKING CAPITAL</a:t>
          </a:r>
          <a:endParaRPr lang="en-US" dirty="0"/>
        </a:p>
      </dgm:t>
    </dgm:pt>
    <dgm:pt modelId="{A65D03AB-AD5D-400A-A8D5-40D256705C61}" type="parTrans" cxnId="{59DAB51A-EE80-4F1E-9481-58E2130B374D}">
      <dgm:prSet/>
      <dgm:spPr/>
      <dgm:t>
        <a:bodyPr/>
        <a:lstStyle/>
        <a:p>
          <a:endParaRPr lang="en-US"/>
        </a:p>
      </dgm:t>
    </dgm:pt>
    <dgm:pt modelId="{3EAE097D-31BE-432D-B2C1-1BE3549A16CE}" type="sibTrans" cxnId="{59DAB51A-EE80-4F1E-9481-58E2130B374D}">
      <dgm:prSet/>
      <dgm:spPr/>
      <dgm:t>
        <a:bodyPr/>
        <a:lstStyle/>
        <a:p>
          <a:endParaRPr lang="en-US"/>
        </a:p>
      </dgm:t>
    </dgm:pt>
    <dgm:pt modelId="{AE0979E5-3B50-4FE9-810A-2961EEE74AE1}">
      <dgm:prSet phldrT="[Text]"/>
      <dgm:spPr/>
      <dgm:t>
        <a:bodyPr/>
        <a:lstStyle/>
        <a:p>
          <a:r>
            <a:rPr lang="en-US" dirty="0" smtClean="0"/>
            <a:t>Expenditure due to seasonal happenings</a:t>
          </a:r>
          <a:endParaRPr lang="en-US" dirty="0"/>
        </a:p>
      </dgm:t>
    </dgm:pt>
    <dgm:pt modelId="{E2F8E571-38EC-4DFF-B124-0D35CA2B3B36}" type="parTrans" cxnId="{D059632B-6659-4398-A973-6B3994724E53}">
      <dgm:prSet/>
      <dgm:spPr/>
      <dgm:t>
        <a:bodyPr/>
        <a:lstStyle/>
        <a:p>
          <a:endParaRPr lang="en-US"/>
        </a:p>
      </dgm:t>
    </dgm:pt>
    <dgm:pt modelId="{889B4698-3586-451C-89D2-9123158EA08D}" type="sibTrans" cxnId="{D059632B-6659-4398-A973-6B3994724E53}">
      <dgm:prSet/>
      <dgm:spPr/>
      <dgm:t>
        <a:bodyPr/>
        <a:lstStyle/>
        <a:p>
          <a:endParaRPr lang="en-US"/>
        </a:p>
      </dgm:t>
    </dgm:pt>
    <dgm:pt modelId="{C1247E4E-CA55-47FE-87F3-3DB17C67091F}">
      <dgm:prSet phldrT="[Text]"/>
      <dgm:spPr/>
      <dgm:t>
        <a:bodyPr/>
        <a:lstStyle/>
        <a:p>
          <a:r>
            <a:rPr lang="en-US" dirty="0" smtClean="0"/>
            <a:t>Ex.: Bonus </a:t>
          </a:r>
          <a:r>
            <a:rPr lang="en-US" dirty="0" err="1" smtClean="0"/>
            <a:t>pays,Special</a:t>
          </a:r>
          <a:r>
            <a:rPr lang="en-US" dirty="0" smtClean="0"/>
            <a:t> </a:t>
          </a:r>
          <a:r>
            <a:rPr lang="en-US" dirty="0" err="1" smtClean="0"/>
            <a:t>functions,Accidental</a:t>
          </a:r>
          <a:r>
            <a:rPr lang="en-US" dirty="0" smtClean="0"/>
            <a:t> charges, Special advertisement </a:t>
          </a:r>
          <a:r>
            <a:rPr lang="en-US" dirty="0" err="1" smtClean="0"/>
            <a:t>campaigns,conferences,etc</a:t>
          </a:r>
          <a:r>
            <a:rPr lang="en-US" dirty="0" smtClean="0"/>
            <a:t>.</a:t>
          </a:r>
          <a:endParaRPr lang="en-US" dirty="0"/>
        </a:p>
      </dgm:t>
    </dgm:pt>
    <dgm:pt modelId="{614925E2-FE31-4830-AA42-18CED34DD861}" type="parTrans" cxnId="{262B5A86-A831-4AB0-AEB7-F3B26CCCD6E9}">
      <dgm:prSet/>
      <dgm:spPr/>
      <dgm:t>
        <a:bodyPr/>
        <a:lstStyle/>
        <a:p>
          <a:endParaRPr lang="en-US"/>
        </a:p>
      </dgm:t>
    </dgm:pt>
    <dgm:pt modelId="{19FFF903-3AA4-4FF9-BB71-58EB3EBD2290}" type="sibTrans" cxnId="{262B5A86-A831-4AB0-AEB7-F3B26CCCD6E9}">
      <dgm:prSet/>
      <dgm:spPr/>
      <dgm:t>
        <a:bodyPr/>
        <a:lstStyle/>
        <a:p>
          <a:endParaRPr lang="en-US"/>
        </a:p>
      </dgm:t>
    </dgm:pt>
    <dgm:pt modelId="{482083AD-BE51-4E50-9821-2284EC4CC009}">
      <dgm:prSet phldrT="[Text]"/>
      <dgm:spPr/>
      <dgm:t>
        <a:bodyPr/>
        <a:lstStyle/>
        <a:p>
          <a:r>
            <a:rPr lang="en-US" dirty="0" err="1" smtClean="0"/>
            <a:t>Ex.:Payments,salary,Min</a:t>
          </a:r>
          <a:r>
            <a:rPr lang="en-US" dirty="0" smtClean="0"/>
            <a:t> stock of materials, electric and telephone bills</a:t>
          </a:r>
          <a:endParaRPr lang="en-US" dirty="0"/>
        </a:p>
      </dgm:t>
    </dgm:pt>
    <dgm:pt modelId="{BDCE7721-CB67-4E7D-8C30-AFE68EE49D0C}" type="parTrans" cxnId="{038D4DF8-681F-4D4A-9CAE-7843B8F1CBEB}">
      <dgm:prSet/>
      <dgm:spPr/>
    </dgm:pt>
    <dgm:pt modelId="{1C20D78D-2A83-414C-8A2B-40F18E8F4EB0}" type="sibTrans" cxnId="{038D4DF8-681F-4D4A-9CAE-7843B8F1CBEB}">
      <dgm:prSet/>
      <dgm:spPr/>
    </dgm:pt>
    <dgm:pt modelId="{ECBF9148-DA1B-445E-B3E9-D3B7A79C2151}">
      <dgm:prSet phldrT="[Text]"/>
      <dgm:spPr/>
      <dgm:t>
        <a:bodyPr/>
        <a:lstStyle/>
        <a:p>
          <a:r>
            <a:rPr lang="en-US" dirty="0" smtClean="0"/>
            <a:t>Minimum capital required for day to day working</a:t>
          </a:r>
          <a:endParaRPr lang="en-US" dirty="0"/>
        </a:p>
      </dgm:t>
    </dgm:pt>
    <dgm:pt modelId="{61D60C6E-FC1F-44B4-8382-2D48050AA8DA}" type="parTrans" cxnId="{3B467E7F-F57D-4613-9FCA-94ED172CDC0E}">
      <dgm:prSet/>
      <dgm:spPr/>
    </dgm:pt>
    <dgm:pt modelId="{70429801-927C-40D6-BDAE-09DD26CF7C89}" type="sibTrans" cxnId="{3B467E7F-F57D-4613-9FCA-94ED172CDC0E}">
      <dgm:prSet/>
      <dgm:spPr/>
    </dgm:pt>
    <dgm:pt modelId="{CC0D5F90-8251-4530-80C9-EF267157C405}">
      <dgm:prSet phldrT="[Text]"/>
      <dgm:spPr/>
      <dgm:t>
        <a:bodyPr/>
        <a:lstStyle/>
        <a:p>
          <a:r>
            <a:rPr lang="en-US" dirty="0" smtClean="0"/>
            <a:t>Unpredictable incidents happens affecting the capital utilization</a:t>
          </a:r>
          <a:endParaRPr lang="en-US" dirty="0"/>
        </a:p>
      </dgm:t>
    </dgm:pt>
    <dgm:pt modelId="{E23F0E80-81B5-43AB-8F56-5DB6D15A7166}" type="parTrans" cxnId="{815BF198-2D0C-401C-BE1E-C12774B0DCFC}">
      <dgm:prSet/>
      <dgm:spPr/>
    </dgm:pt>
    <dgm:pt modelId="{65A930B4-277D-4F31-8B5D-8A2BA2A81222}" type="sibTrans" cxnId="{815BF198-2D0C-401C-BE1E-C12774B0DCFC}">
      <dgm:prSet/>
      <dgm:spPr/>
    </dgm:pt>
    <dgm:pt modelId="{ED2D75F1-71B6-4D0D-A8F6-6694544624E7}" type="pres">
      <dgm:prSet presAssocID="{571D1E6E-18C4-400D-84F1-258F0DF21845}" presName="theList" presStyleCnt="0">
        <dgm:presLayoutVars>
          <dgm:dir/>
          <dgm:animLvl val="lvl"/>
          <dgm:resizeHandles val="exact"/>
        </dgm:presLayoutVars>
      </dgm:prSet>
      <dgm:spPr/>
      <dgm:t>
        <a:bodyPr/>
        <a:lstStyle/>
        <a:p>
          <a:endParaRPr lang="en-IN"/>
        </a:p>
      </dgm:t>
    </dgm:pt>
    <dgm:pt modelId="{1828F481-DAE4-48A3-A7E8-900B8831BE94}" type="pres">
      <dgm:prSet presAssocID="{1937F4ED-E5EB-4D4C-BFFF-BA47AA05C44F}" presName="compNode" presStyleCnt="0"/>
      <dgm:spPr/>
    </dgm:pt>
    <dgm:pt modelId="{51E4447D-9FB6-40CC-8DDA-D4ADC8EE159F}" type="pres">
      <dgm:prSet presAssocID="{1937F4ED-E5EB-4D4C-BFFF-BA47AA05C44F}" presName="aNode" presStyleLbl="bgShp" presStyleIdx="0" presStyleCnt="2"/>
      <dgm:spPr/>
      <dgm:t>
        <a:bodyPr/>
        <a:lstStyle/>
        <a:p>
          <a:endParaRPr lang="en-IN"/>
        </a:p>
      </dgm:t>
    </dgm:pt>
    <dgm:pt modelId="{829CEF45-BC45-4A47-9A53-E5FF98377B04}" type="pres">
      <dgm:prSet presAssocID="{1937F4ED-E5EB-4D4C-BFFF-BA47AA05C44F}" presName="textNode" presStyleLbl="bgShp" presStyleIdx="0" presStyleCnt="2"/>
      <dgm:spPr/>
      <dgm:t>
        <a:bodyPr/>
        <a:lstStyle/>
        <a:p>
          <a:endParaRPr lang="en-IN"/>
        </a:p>
      </dgm:t>
    </dgm:pt>
    <dgm:pt modelId="{F79F6211-E71B-44A8-837F-735CC7F7DCEC}" type="pres">
      <dgm:prSet presAssocID="{1937F4ED-E5EB-4D4C-BFFF-BA47AA05C44F}" presName="compChildNode" presStyleCnt="0"/>
      <dgm:spPr/>
    </dgm:pt>
    <dgm:pt modelId="{7DF7BA58-56CB-4268-BA1B-A1DAC5A821EE}" type="pres">
      <dgm:prSet presAssocID="{1937F4ED-E5EB-4D4C-BFFF-BA47AA05C44F}" presName="theInnerList" presStyleCnt="0"/>
      <dgm:spPr/>
    </dgm:pt>
    <dgm:pt modelId="{61123394-183C-4A1E-86FD-80813C8DFBDE}" type="pres">
      <dgm:prSet presAssocID="{ECBF9148-DA1B-445E-B3E9-D3B7A79C2151}" presName="childNode" presStyleLbl="node1" presStyleIdx="0" presStyleCnt="6">
        <dgm:presLayoutVars>
          <dgm:bulletEnabled val="1"/>
        </dgm:presLayoutVars>
      </dgm:prSet>
      <dgm:spPr/>
      <dgm:t>
        <a:bodyPr/>
        <a:lstStyle/>
        <a:p>
          <a:endParaRPr lang="en-IN"/>
        </a:p>
      </dgm:t>
    </dgm:pt>
    <dgm:pt modelId="{0988881F-DFF7-443A-908B-112043483386}" type="pres">
      <dgm:prSet presAssocID="{ECBF9148-DA1B-445E-B3E9-D3B7A79C2151}" presName="aSpace2" presStyleCnt="0"/>
      <dgm:spPr/>
    </dgm:pt>
    <dgm:pt modelId="{DE59519E-8116-4525-882C-377DE278CF1F}" type="pres">
      <dgm:prSet presAssocID="{FC55DCDE-40B8-4F91-9081-43354AD8D1B8}" presName="childNode" presStyleLbl="node1" presStyleIdx="1" presStyleCnt="6">
        <dgm:presLayoutVars>
          <dgm:bulletEnabled val="1"/>
        </dgm:presLayoutVars>
      </dgm:prSet>
      <dgm:spPr/>
      <dgm:t>
        <a:bodyPr/>
        <a:lstStyle/>
        <a:p>
          <a:endParaRPr lang="en-US"/>
        </a:p>
      </dgm:t>
    </dgm:pt>
    <dgm:pt modelId="{E97F65ED-B3A4-4321-B835-075E7B9903CB}" type="pres">
      <dgm:prSet presAssocID="{FC55DCDE-40B8-4F91-9081-43354AD8D1B8}" presName="aSpace2" presStyleCnt="0"/>
      <dgm:spPr/>
    </dgm:pt>
    <dgm:pt modelId="{5EA08B63-949E-41FB-9252-8EF39D7C5E79}" type="pres">
      <dgm:prSet presAssocID="{482083AD-BE51-4E50-9821-2284EC4CC009}" presName="childNode" presStyleLbl="node1" presStyleIdx="2" presStyleCnt="6">
        <dgm:presLayoutVars>
          <dgm:bulletEnabled val="1"/>
        </dgm:presLayoutVars>
      </dgm:prSet>
      <dgm:spPr/>
      <dgm:t>
        <a:bodyPr/>
        <a:lstStyle/>
        <a:p>
          <a:endParaRPr lang="en-US"/>
        </a:p>
      </dgm:t>
    </dgm:pt>
    <dgm:pt modelId="{AC13FA2B-49EB-4BD5-9654-8C14A0E240C5}" type="pres">
      <dgm:prSet presAssocID="{1937F4ED-E5EB-4D4C-BFFF-BA47AA05C44F}" presName="aSpace" presStyleCnt="0"/>
      <dgm:spPr/>
    </dgm:pt>
    <dgm:pt modelId="{62BF9A8B-A0AB-4F7B-B785-5AC18D1FE7F2}" type="pres">
      <dgm:prSet presAssocID="{D3F99D4E-EA03-446B-BDEE-99162A92CB2A}" presName="compNode" presStyleCnt="0"/>
      <dgm:spPr/>
    </dgm:pt>
    <dgm:pt modelId="{966E6D68-1593-46A9-96CE-DEDCDA496C8F}" type="pres">
      <dgm:prSet presAssocID="{D3F99D4E-EA03-446B-BDEE-99162A92CB2A}" presName="aNode" presStyleLbl="bgShp" presStyleIdx="1" presStyleCnt="2"/>
      <dgm:spPr/>
      <dgm:t>
        <a:bodyPr/>
        <a:lstStyle/>
        <a:p>
          <a:endParaRPr lang="en-IN"/>
        </a:p>
      </dgm:t>
    </dgm:pt>
    <dgm:pt modelId="{C9BA28DE-F263-4C69-8B8F-FFBF2754FBC3}" type="pres">
      <dgm:prSet presAssocID="{D3F99D4E-EA03-446B-BDEE-99162A92CB2A}" presName="textNode" presStyleLbl="bgShp" presStyleIdx="1" presStyleCnt="2"/>
      <dgm:spPr/>
      <dgm:t>
        <a:bodyPr/>
        <a:lstStyle/>
        <a:p>
          <a:endParaRPr lang="en-IN"/>
        </a:p>
      </dgm:t>
    </dgm:pt>
    <dgm:pt modelId="{2AF297E8-1996-49C0-95A2-636028E6C192}" type="pres">
      <dgm:prSet presAssocID="{D3F99D4E-EA03-446B-BDEE-99162A92CB2A}" presName="compChildNode" presStyleCnt="0"/>
      <dgm:spPr/>
    </dgm:pt>
    <dgm:pt modelId="{A7E37A1D-B9CE-4D4E-A5E4-B8928DA8EEC3}" type="pres">
      <dgm:prSet presAssocID="{D3F99D4E-EA03-446B-BDEE-99162A92CB2A}" presName="theInnerList" presStyleCnt="0"/>
      <dgm:spPr/>
    </dgm:pt>
    <dgm:pt modelId="{9CA58D93-6900-434C-A9D5-221973CBC233}" type="pres">
      <dgm:prSet presAssocID="{AE0979E5-3B50-4FE9-810A-2961EEE74AE1}" presName="childNode" presStyleLbl="node1" presStyleIdx="3" presStyleCnt="6">
        <dgm:presLayoutVars>
          <dgm:bulletEnabled val="1"/>
        </dgm:presLayoutVars>
      </dgm:prSet>
      <dgm:spPr/>
      <dgm:t>
        <a:bodyPr/>
        <a:lstStyle/>
        <a:p>
          <a:endParaRPr lang="en-IN"/>
        </a:p>
      </dgm:t>
    </dgm:pt>
    <dgm:pt modelId="{7AA0B887-3ED7-4193-9F45-B9A89D230B84}" type="pres">
      <dgm:prSet presAssocID="{AE0979E5-3B50-4FE9-810A-2961EEE74AE1}" presName="aSpace2" presStyleCnt="0"/>
      <dgm:spPr/>
    </dgm:pt>
    <dgm:pt modelId="{20CC02E3-E2B4-4BDD-BF22-EF1FB892CD9B}" type="pres">
      <dgm:prSet presAssocID="{CC0D5F90-8251-4530-80C9-EF267157C405}" presName="childNode" presStyleLbl="node1" presStyleIdx="4" presStyleCnt="6">
        <dgm:presLayoutVars>
          <dgm:bulletEnabled val="1"/>
        </dgm:presLayoutVars>
      </dgm:prSet>
      <dgm:spPr/>
      <dgm:t>
        <a:bodyPr/>
        <a:lstStyle/>
        <a:p>
          <a:endParaRPr lang="en-US"/>
        </a:p>
      </dgm:t>
    </dgm:pt>
    <dgm:pt modelId="{BCFAF998-3444-43B6-A98D-A85D9E6F62B5}" type="pres">
      <dgm:prSet presAssocID="{CC0D5F90-8251-4530-80C9-EF267157C405}" presName="aSpace2" presStyleCnt="0"/>
      <dgm:spPr/>
    </dgm:pt>
    <dgm:pt modelId="{765F88DF-B0B8-4121-8DAD-E79EBE9DAFC2}" type="pres">
      <dgm:prSet presAssocID="{C1247E4E-CA55-47FE-87F3-3DB17C67091F}" presName="childNode" presStyleLbl="node1" presStyleIdx="5" presStyleCnt="6">
        <dgm:presLayoutVars>
          <dgm:bulletEnabled val="1"/>
        </dgm:presLayoutVars>
      </dgm:prSet>
      <dgm:spPr/>
      <dgm:t>
        <a:bodyPr/>
        <a:lstStyle/>
        <a:p>
          <a:endParaRPr lang="en-US"/>
        </a:p>
      </dgm:t>
    </dgm:pt>
  </dgm:ptLst>
  <dgm:cxnLst>
    <dgm:cxn modelId="{FC58488F-36A7-43CC-BC1A-6AB5CACC76C4}" type="presOf" srcId="{D3F99D4E-EA03-446B-BDEE-99162A92CB2A}" destId="{966E6D68-1593-46A9-96CE-DEDCDA496C8F}" srcOrd="0" destOrd="0" presId="urn:microsoft.com/office/officeart/2005/8/layout/lProcess2"/>
    <dgm:cxn modelId="{B9170519-28AC-48D3-8CA4-454A858F709B}" type="presOf" srcId="{D3F99D4E-EA03-446B-BDEE-99162A92CB2A}" destId="{C9BA28DE-F263-4C69-8B8F-FFBF2754FBC3}" srcOrd="1" destOrd="0" presId="urn:microsoft.com/office/officeart/2005/8/layout/lProcess2"/>
    <dgm:cxn modelId="{C41307BD-4514-4652-A3D0-DAFE87396B9E}" type="presOf" srcId="{ECBF9148-DA1B-445E-B3E9-D3B7A79C2151}" destId="{61123394-183C-4A1E-86FD-80813C8DFBDE}" srcOrd="0" destOrd="0" presId="urn:microsoft.com/office/officeart/2005/8/layout/lProcess2"/>
    <dgm:cxn modelId="{59DAB51A-EE80-4F1E-9481-58E2130B374D}" srcId="{571D1E6E-18C4-400D-84F1-258F0DF21845}" destId="{D3F99D4E-EA03-446B-BDEE-99162A92CB2A}" srcOrd="1" destOrd="0" parTransId="{A65D03AB-AD5D-400A-A8D5-40D256705C61}" sibTransId="{3EAE097D-31BE-432D-B2C1-1BE3549A16CE}"/>
    <dgm:cxn modelId="{06CF804B-57A0-4DC7-BE52-4E354BA0C5B2}" type="presOf" srcId="{FC55DCDE-40B8-4F91-9081-43354AD8D1B8}" destId="{DE59519E-8116-4525-882C-377DE278CF1F}" srcOrd="0" destOrd="0" presId="urn:microsoft.com/office/officeart/2005/8/layout/lProcess2"/>
    <dgm:cxn modelId="{D666F985-F6AE-4C2E-9FA2-5C014D57A562}" type="presOf" srcId="{1937F4ED-E5EB-4D4C-BFFF-BA47AA05C44F}" destId="{51E4447D-9FB6-40CC-8DDA-D4ADC8EE159F}" srcOrd="0" destOrd="0" presId="urn:microsoft.com/office/officeart/2005/8/layout/lProcess2"/>
    <dgm:cxn modelId="{EFB64321-EB29-467B-A49E-40BEAF273BEE}" type="presOf" srcId="{1937F4ED-E5EB-4D4C-BFFF-BA47AA05C44F}" destId="{829CEF45-BC45-4A47-9A53-E5FF98377B04}" srcOrd="1" destOrd="0" presId="urn:microsoft.com/office/officeart/2005/8/layout/lProcess2"/>
    <dgm:cxn modelId="{18F7407A-18B1-4A9C-BBB0-03751EBBFB77}" type="presOf" srcId="{CC0D5F90-8251-4530-80C9-EF267157C405}" destId="{20CC02E3-E2B4-4BDD-BF22-EF1FB892CD9B}" srcOrd="0" destOrd="0" presId="urn:microsoft.com/office/officeart/2005/8/layout/lProcess2"/>
    <dgm:cxn modelId="{D059632B-6659-4398-A973-6B3994724E53}" srcId="{D3F99D4E-EA03-446B-BDEE-99162A92CB2A}" destId="{AE0979E5-3B50-4FE9-810A-2961EEE74AE1}" srcOrd="0" destOrd="0" parTransId="{E2F8E571-38EC-4DFF-B124-0D35CA2B3B36}" sibTransId="{889B4698-3586-451C-89D2-9123158EA08D}"/>
    <dgm:cxn modelId="{E6AF8D67-8783-4AFD-9778-9608EACCCDDE}" type="presOf" srcId="{C1247E4E-CA55-47FE-87F3-3DB17C67091F}" destId="{765F88DF-B0B8-4121-8DAD-E79EBE9DAFC2}" srcOrd="0" destOrd="0" presId="urn:microsoft.com/office/officeart/2005/8/layout/lProcess2"/>
    <dgm:cxn modelId="{D568D75D-797A-4A8D-ACA6-36D43FB8816C}" srcId="{1937F4ED-E5EB-4D4C-BFFF-BA47AA05C44F}" destId="{FC55DCDE-40B8-4F91-9081-43354AD8D1B8}" srcOrd="1" destOrd="0" parTransId="{9BC79FC1-E8CB-4E48-9D83-8DAA11B2B3D9}" sibTransId="{B69E16B6-F426-40C0-BDDB-C06A1A6A9B5D}"/>
    <dgm:cxn modelId="{0056CA91-711A-4476-B91E-C5A1EBE9A677}" type="presOf" srcId="{571D1E6E-18C4-400D-84F1-258F0DF21845}" destId="{ED2D75F1-71B6-4D0D-A8F6-6694544624E7}" srcOrd="0" destOrd="0" presId="urn:microsoft.com/office/officeart/2005/8/layout/lProcess2"/>
    <dgm:cxn modelId="{3B467E7F-F57D-4613-9FCA-94ED172CDC0E}" srcId="{1937F4ED-E5EB-4D4C-BFFF-BA47AA05C44F}" destId="{ECBF9148-DA1B-445E-B3E9-D3B7A79C2151}" srcOrd="0" destOrd="0" parTransId="{61D60C6E-FC1F-44B4-8382-2D48050AA8DA}" sibTransId="{70429801-927C-40D6-BDAE-09DD26CF7C89}"/>
    <dgm:cxn modelId="{A4439CFC-1938-45F6-955C-626309345904}" type="presOf" srcId="{482083AD-BE51-4E50-9821-2284EC4CC009}" destId="{5EA08B63-949E-41FB-9252-8EF39D7C5E79}" srcOrd="0" destOrd="0" presId="urn:microsoft.com/office/officeart/2005/8/layout/lProcess2"/>
    <dgm:cxn modelId="{D1886C2D-1A36-411C-B735-695BCF38B1B3}" type="presOf" srcId="{AE0979E5-3B50-4FE9-810A-2961EEE74AE1}" destId="{9CA58D93-6900-434C-A9D5-221973CBC233}" srcOrd="0" destOrd="0" presId="urn:microsoft.com/office/officeart/2005/8/layout/lProcess2"/>
    <dgm:cxn modelId="{815BF198-2D0C-401C-BE1E-C12774B0DCFC}" srcId="{D3F99D4E-EA03-446B-BDEE-99162A92CB2A}" destId="{CC0D5F90-8251-4530-80C9-EF267157C405}" srcOrd="1" destOrd="0" parTransId="{E23F0E80-81B5-43AB-8F56-5DB6D15A7166}" sibTransId="{65A930B4-277D-4F31-8B5D-8A2BA2A81222}"/>
    <dgm:cxn modelId="{038D4DF8-681F-4D4A-9CAE-7843B8F1CBEB}" srcId="{1937F4ED-E5EB-4D4C-BFFF-BA47AA05C44F}" destId="{482083AD-BE51-4E50-9821-2284EC4CC009}" srcOrd="2" destOrd="0" parTransId="{BDCE7721-CB67-4E7D-8C30-AFE68EE49D0C}" sibTransId="{1C20D78D-2A83-414C-8A2B-40F18E8F4EB0}"/>
    <dgm:cxn modelId="{262B5A86-A831-4AB0-AEB7-F3B26CCCD6E9}" srcId="{D3F99D4E-EA03-446B-BDEE-99162A92CB2A}" destId="{C1247E4E-CA55-47FE-87F3-3DB17C67091F}" srcOrd="2" destOrd="0" parTransId="{614925E2-FE31-4830-AA42-18CED34DD861}" sibTransId="{19FFF903-3AA4-4FF9-BB71-58EB3EBD2290}"/>
    <dgm:cxn modelId="{DF5F9219-0B80-4E05-ABC7-C2E771A67271}" srcId="{571D1E6E-18C4-400D-84F1-258F0DF21845}" destId="{1937F4ED-E5EB-4D4C-BFFF-BA47AA05C44F}" srcOrd="0" destOrd="0" parTransId="{1D742327-0D63-417E-93F1-C17EE38C2989}" sibTransId="{0F099C92-41CF-43A1-A447-7DF3906A56D6}"/>
    <dgm:cxn modelId="{F0AD6AE9-0113-4F6E-973C-AAE418C5A696}" type="presParOf" srcId="{ED2D75F1-71B6-4D0D-A8F6-6694544624E7}" destId="{1828F481-DAE4-48A3-A7E8-900B8831BE94}" srcOrd="0" destOrd="0" presId="urn:microsoft.com/office/officeart/2005/8/layout/lProcess2"/>
    <dgm:cxn modelId="{D1A8D85D-3508-423F-9907-BAA0B8523BB5}" type="presParOf" srcId="{1828F481-DAE4-48A3-A7E8-900B8831BE94}" destId="{51E4447D-9FB6-40CC-8DDA-D4ADC8EE159F}" srcOrd="0" destOrd="0" presId="urn:microsoft.com/office/officeart/2005/8/layout/lProcess2"/>
    <dgm:cxn modelId="{12EB3BDD-51D7-4ECF-9829-2A151EE34183}" type="presParOf" srcId="{1828F481-DAE4-48A3-A7E8-900B8831BE94}" destId="{829CEF45-BC45-4A47-9A53-E5FF98377B04}" srcOrd="1" destOrd="0" presId="urn:microsoft.com/office/officeart/2005/8/layout/lProcess2"/>
    <dgm:cxn modelId="{3301D6AE-43E4-4AA9-B7AE-5196B9FE104E}" type="presParOf" srcId="{1828F481-DAE4-48A3-A7E8-900B8831BE94}" destId="{F79F6211-E71B-44A8-837F-735CC7F7DCEC}" srcOrd="2" destOrd="0" presId="urn:microsoft.com/office/officeart/2005/8/layout/lProcess2"/>
    <dgm:cxn modelId="{2B7AAF7C-DD13-420C-A616-A3BAEAF37751}" type="presParOf" srcId="{F79F6211-E71B-44A8-837F-735CC7F7DCEC}" destId="{7DF7BA58-56CB-4268-BA1B-A1DAC5A821EE}" srcOrd="0" destOrd="0" presId="urn:microsoft.com/office/officeart/2005/8/layout/lProcess2"/>
    <dgm:cxn modelId="{3F6CFF8F-D7AB-47EB-B136-6EC711159FCF}" type="presParOf" srcId="{7DF7BA58-56CB-4268-BA1B-A1DAC5A821EE}" destId="{61123394-183C-4A1E-86FD-80813C8DFBDE}" srcOrd="0" destOrd="0" presId="urn:microsoft.com/office/officeart/2005/8/layout/lProcess2"/>
    <dgm:cxn modelId="{18964E54-8B53-4FCC-9BB5-D25A7CEA2CD6}" type="presParOf" srcId="{7DF7BA58-56CB-4268-BA1B-A1DAC5A821EE}" destId="{0988881F-DFF7-443A-908B-112043483386}" srcOrd="1" destOrd="0" presId="urn:microsoft.com/office/officeart/2005/8/layout/lProcess2"/>
    <dgm:cxn modelId="{8FE57751-89C3-4524-A8BF-8D8B8DAAAD7F}" type="presParOf" srcId="{7DF7BA58-56CB-4268-BA1B-A1DAC5A821EE}" destId="{DE59519E-8116-4525-882C-377DE278CF1F}" srcOrd="2" destOrd="0" presId="urn:microsoft.com/office/officeart/2005/8/layout/lProcess2"/>
    <dgm:cxn modelId="{EF4918A5-E5CA-4728-93C8-0513DEC5BD48}" type="presParOf" srcId="{7DF7BA58-56CB-4268-BA1B-A1DAC5A821EE}" destId="{E97F65ED-B3A4-4321-B835-075E7B9903CB}" srcOrd="3" destOrd="0" presId="urn:microsoft.com/office/officeart/2005/8/layout/lProcess2"/>
    <dgm:cxn modelId="{6BA44EA0-E976-4CA0-8C08-C8333B1EA823}" type="presParOf" srcId="{7DF7BA58-56CB-4268-BA1B-A1DAC5A821EE}" destId="{5EA08B63-949E-41FB-9252-8EF39D7C5E79}" srcOrd="4" destOrd="0" presId="urn:microsoft.com/office/officeart/2005/8/layout/lProcess2"/>
    <dgm:cxn modelId="{ABCA0D31-A509-4FE7-A2D0-7577F9AFBE63}" type="presParOf" srcId="{ED2D75F1-71B6-4D0D-A8F6-6694544624E7}" destId="{AC13FA2B-49EB-4BD5-9654-8C14A0E240C5}" srcOrd="1" destOrd="0" presId="urn:microsoft.com/office/officeart/2005/8/layout/lProcess2"/>
    <dgm:cxn modelId="{6672F310-6FD5-4844-A2F0-88AF99DBE9FA}" type="presParOf" srcId="{ED2D75F1-71B6-4D0D-A8F6-6694544624E7}" destId="{62BF9A8B-A0AB-4F7B-B785-5AC18D1FE7F2}" srcOrd="2" destOrd="0" presId="urn:microsoft.com/office/officeart/2005/8/layout/lProcess2"/>
    <dgm:cxn modelId="{068C037E-5C9A-46C4-AB54-B556439DC529}" type="presParOf" srcId="{62BF9A8B-A0AB-4F7B-B785-5AC18D1FE7F2}" destId="{966E6D68-1593-46A9-96CE-DEDCDA496C8F}" srcOrd="0" destOrd="0" presId="urn:microsoft.com/office/officeart/2005/8/layout/lProcess2"/>
    <dgm:cxn modelId="{75AAC3E1-9CB6-49BC-A924-B897849944ED}" type="presParOf" srcId="{62BF9A8B-A0AB-4F7B-B785-5AC18D1FE7F2}" destId="{C9BA28DE-F263-4C69-8B8F-FFBF2754FBC3}" srcOrd="1" destOrd="0" presId="urn:microsoft.com/office/officeart/2005/8/layout/lProcess2"/>
    <dgm:cxn modelId="{6AE39877-D43E-48AB-9CEF-5CEB0FC536BD}" type="presParOf" srcId="{62BF9A8B-A0AB-4F7B-B785-5AC18D1FE7F2}" destId="{2AF297E8-1996-49C0-95A2-636028E6C192}" srcOrd="2" destOrd="0" presId="urn:microsoft.com/office/officeart/2005/8/layout/lProcess2"/>
    <dgm:cxn modelId="{E6F1ACB1-EB7B-417D-8B4A-5E5D5B9066B1}" type="presParOf" srcId="{2AF297E8-1996-49C0-95A2-636028E6C192}" destId="{A7E37A1D-B9CE-4D4E-A5E4-B8928DA8EEC3}" srcOrd="0" destOrd="0" presId="urn:microsoft.com/office/officeart/2005/8/layout/lProcess2"/>
    <dgm:cxn modelId="{660C8C4E-A428-4E86-9AF7-D8B366FE14CD}" type="presParOf" srcId="{A7E37A1D-B9CE-4D4E-A5E4-B8928DA8EEC3}" destId="{9CA58D93-6900-434C-A9D5-221973CBC233}" srcOrd="0" destOrd="0" presId="urn:microsoft.com/office/officeart/2005/8/layout/lProcess2"/>
    <dgm:cxn modelId="{8837E187-9098-41F8-9D5D-9F57B71F74A8}" type="presParOf" srcId="{A7E37A1D-B9CE-4D4E-A5E4-B8928DA8EEC3}" destId="{7AA0B887-3ED7-4193-9F45-B9A89D230B84}" srcOrd="1" destOrd="0" presId="urn:microsoft.com/office/officeart/2005/8/layout/lProcess2"/>
    <dgm:cxn modelId="{6F0FBC3C-BA0B-478F-BFF7-83DE2110420F}" type="presParOf" srcId="{A7E37A1D-B9CE-4D4E-A5E4-B8928DA8EEC3}" destId="{20CC02E3-E2B4-4BDD-BF22-EF1FB892CD9B}" srcOrd="2" destOrd="0" presId="urn:microsoft.com/office/officeart/2005/8/layout/lProcess2"/>
    <dgm:cxn modelId="{F9E9A916-64F3-4662-AAB5-FEF93815EAF5}" type="presParOf" srcId="{A7E37A1D-B9CE-4D4E-A5E4-B8928DA8EEC3}" destId="{BCFAF998-3444-43B6-A98D-A85D9E6F62B5}" srcOrd="3" destOrd="0" presId="urn:microsoft.com/office/officeart/2005/8/layout/lProcess2"/>
    <dgm:cxn modelId="{CD447C7E-C7E5-4C34-B717-A000449EB82C}" type="presParOf" srcId="{A7E37A1D-B9CE-4D4E-A5E4-B8928DA8EEC3}" destId="{765F88DF-B0B8-4121-8DAD-E79EBE9DAFC2}" srcOrd="4"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FECD48-C6D8-41CA-A8CB-722FEC78E3AA}"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CB80FE1-8F21-4759-B7F0-F547FEDB44FC}">
      <dgm:prSet phldrT="[Text]"/>
      <dgm:spPr/>
      <dgm:t>
        <a:bodyPr/>
        <a:lstStyle/>
        <a:p>
          <a:r>
            <a:rPr lang="en-US" dirty="0" smtClean="0"/>
            <a:t>INTERNAL</a:t>
          </a:r>
          <a:endParaRPr lang="en-US" dirty="0"/>
        </a:p>
      </dgm:t>
    </dgm:pt>
    <dgm:pt modelId="{74F3F4DE-C38E-471C-8B3A-32264EADB5AE}" type="parTrans" cxnId="{468FD291-78C9-4D15-80E5-784AC2D4B753}">
      <dgm:prSet/>
      <dgm:spPr/>
      <dgm:t>
        <a:bodyPr/>
        <a:lstStyle/>
        <a:p>
          <a:endParaRPr lang="en-US"/>
        </a:p>
      </dgm:t>
    </dgm:pt>
    <dgm:pt modelId="{6C34263B-CA17-4556-9011-3810BE47D8E9}" type="sibTrans" cxnId="{468FD291-78C9-4D15-80E5-784AC2D4B753}">
      <dgm:prSet/>
      <dgm:spPr/>
      <dgm:t>
        <a:bodyPr/>
        <a:lstStyle/>
        <a:p>
          <a:endParaRPr lang="en-US"/>
        </a:p>
      </dgm:t>
    </dgm:pt>
    <dgm:pt modelId="{100E3032-E19A-41E9-B51F-ED4C675FB558}">
      <dgm:prSet phldrT="[Text]"/>
      <dgm:spPr/>
      <dgm:t>
        <a:bodyPr/>
        <a:lstStyle/>
        <a:p>
          <a:r>
            <a:rPr lang="en-US" dirty="0" smtClean="0"/>
            <a:t>Inherited personal funds</a:t>
          </a:r>
          <a:endParaRPr lang="en-US" dirty="0"/>
        </a:p>
      </dgm:t>
    </dgm:pt>
    <dgm:pt modelId="{F78FD0CF-D25E-4C0F-9FA7-7FAB7B362012}" type="parTrans" cxnId="{DF64A9B0-0297-488F-8FB5-32C44FC24056}">
      <dgm:prSet/>
      <dgm:spPr/>
      <dgm:t>
        <a:bodyPr/>
        <a:lstStyle/>
        <a:p>
          <a:endParaRPr lang="en-US"/>
        </a:p>
      </dgm:t>
    </dgm:pt>
    <dgm:pt modelId="{85BC60B5-B56B-420D-808D-F484A47BE2C4}" type="sibTrans" cxnId="{DF64A9B0-0297-488F-8FB5-32C44FC24056}">
      <dgm:prSet/>
      <dgm:spPr/>
      <dgm:t>
        <a:bodyPr/>
        <a:lstStyle/>
        <a:p>
          <a:endParaRPr lang="en-US"/>
        </a:p>
      </dgm:t>
    </dgm:pt>
    <dgm:pt modelId="{A3E47F79-CF2D-487F-A0C0-3034B30A665F}">
      <dgm:prSet phldrT="[Text]"/>
      <dgm:spPr/>
      <dgm:t>
        <a:bodyPr/>
        <a:lstStyle/>
        <a:p>
          <a:r>
            <a:rPr lang="en-US" dirty="0" smtClean="0"/>
            <a:t>Depreciation provisions</a:t>
          </a:r>
          <a:endParaRPr lang="en-US" dirty="0"/>
        </a:p>
      </dgm:t>
    </dgm:pt>
    <dgm:pt modelId="{A270F2A8-BC17-4092-AF6D-E86E49687750}" type="parTrans" cxnId="{9B65C2A9-8342-4E91-950C-0719B191BC3E}">
      <dgm:prSet/>
      <dgm:spPr/>
      <dgm:t>
        <a:bodyPr/>
        <a:lstStyle/>
        <a:p>
          <a:endParaRPr lang="en-US"/>
        </a:p>
      </dgm:t>
    </dgm:pt>
    <dgm:pt modelId="{CD72D52D-6F66-48EE-9F94-7AA7E24C90D8}" type="sibTrans" cxnId="{9B65C2A9-8342-4E91-950C-0719B191BC3E}">
      <dgm:prSet/>
      <dgm:spPr/>
      <dgm:t>
        <a:bodyPr/>
        <a:lstStyle/>
        <a:p>
          <a:endParaRPr lang="en-US"/>
        </a:p>
      </dgm:t>
    </dgm:pt>
    <dgm:pt modelId="{72F31D13-B63A-4867-AF74-6302415A1A9A}">
      <dgm:prSet phldrT="[Text]"/>
      <dgm:spPr/>
      <dgm:t>
        <a:bodyPr/>
        <a:lstStyle/>
        <a:p>
          <a:r>
            <a:rPr lang="en-US" dirty="0" smtClean="0"/>
            <a:t>Retained equity Earnings</a:t>
          </a:r>
          <a:endParaRPr lang="en-US" dirty="0"/>
        </a:p>
      </dgm:t>
    </dgm:pt>
    <dgm:pt modelId="{B51A78C6-3B50-4D2A-BD69-FB7459C919C7}" type="parTrans" cxnId="{03D64B64-B3BA-4B4C-B875-E4AB41298DBC}">
      <dgm:prSet/>
      <dgm:spPr/>
      <dgm:t>
        <a:bodyPr/>
        <a:lstStyle/>
        <a:p>
          <a:endParaRPr lang="en-US"/>
        </a:p>
      </dgm:t>
    </dgm:pt>
    <dgm:pt modelId="{9E42CFCF-2F92-41A0-BFC0-92407B389D49}" type="sibTrans" cxnId="{03D64B64-B3BA-4B4C-B875-E4AB41298DBC}">
      <dgm:prSet/>
      <dgm:spPr/>
      <dgm:t>
        <a:bodyPr/>
        <a:lstStyle/>
        <a:p>
          <a:endParaRPr lang="en-US"/>
        </a:p>
      </dgm:t>
    </dgm:pt>
    <dgm:pt modelId="{BA0A30D3-C5D9-46E0-84C5-B92B559AE9CE}">
      <dgm:prSet phldrT="[Text]"/>
      <dgm:spPr/>
      <dgm:t>
        <a:bodyPr/>
        <a:lstStyle/>
        <a:p>
          <a:r>
            <a:rPr lang="en-US" dirty="0" err="1" smtClean="0"/>
            <a:t>Deffered</a:t>
          </a:r>
          <a:r>
            <a:rPr lang="en-US" dirty="0" smtClean="0"/>
            <a:t> taxation</a:t>
          </a:r>
          <a:endParaRPr lang="en-US" dirty="0"/>
        </a:p>
      </dgm:t>
    </dgm:pt>
    <dgm:pt modelId="{F9C806C5-79A3-4333-87DA-9E25874F3045}" type="parTrans" cxnId="{F2658795-D199-4A64-ABE8-2BF2A0AA022D}">
      <dgm:prSet/>
      <dgm:spPr/>
      <dgm:t>
        <a:bodyPr/>
        <a:lstStyle/>
        <a:p>
          <a:endParaRPr lang="en-US"/>
        </a:p>
      </dgm:t>
    </dgm:pt>
    <dgm:pt modelId="{80997067-6D7D-4AB4-987F-D63ACF085859}" type="sibTrans" cxnId="{F2658795-D199-4A64-ABE8-2BF2A0AA022D}">
      <dgm:prSet/>
      <dgm:spPr/>
      <dgm:t>
        <a:bodyPr/>
        <a:lstStyle/>
        <a:p>
          <a:endParaRPr lang="en-US"/>
        </a:p>
      </dgm:t>
    </dgm:pt>
    <dgm:pt modelId="{690F7FC0-1893-4937-BBA1-061C127BF504}" type="pres">
      <dgm:prSet presAssocID="{1EFECD48-C6D8-41CA-A8CB-722FEC78E3AA}" presName="diagram" presStyleCnt="0">
        <dgm:presLayoutVars>
          <dgm:chPref val="1"/>
          <dgm:dir/>
          <dgm:animOne val="branch"/>
          <dgm:animLvl val="lvl"/>
          <dgm:resizeHandles val="exact"/>
        </dgm:presLayoutVars>
      </dgm:prSet>
      <dgm:spPr/>
      <dgm:t>
        <a:bodyPr/>
        <a:lstStyle/>
        <a:p>
          <a:endParaRPr lang="en-IN"/>
        </a:p>
      </dgm:t>
    </dgm:pt>
    <dgm:pt modelId="{2FABFB52-366F-4323-9240-9D5382FEC46F}" type="pres">
      <dgm:prSet presAssocID="{CCB80FE1-8F21-4759-B7F0-F547FEDB44FC}" presName="root1" presStyleCnt="0"/>
      <dgm:spPr/>
    </dgm:pt>
    <dgm:pt modelId="{02DDA761-D247-474F-85A0-FDB13E669C93}" type="pres">
      <dgm:prSet presAssocID="{CCB80FE1-8F21-4759-B7F0-F547FEDB44FC}" presName="LevelOneTextNode" presStyleLbl="node0" presStyleIdx="0" presStyleCnt="1">
        <dgm:presLayoutVars>
          <dgm:chPref val="3"/>
        </dgm:presLayoutVars>
      </dgm:prSet>
      <dgm:spPr/>
      <dgm:t>
        <a:bodyPr/>
        <a:lstStyle/>
        <a:p>
          <a:endParaRPr lang="en-IN"/>
        </a:p>
      </dgm:t>
    </dgm:pt>
    <dgm:pt modelId="{8D9E7428-4D27-4894-9755-38D4D9BD4891}" type="pres">
      <dgm:prSet presAssocID="{CCB80FE1-8F21-4759-B7F0-F547FEDB44FC}" presName="level2hierChild" presStyleCnt="0"/>
      <dgm:spPr/>
    </dgm:pt>
    <dgm:pt modelId="{CB999E10-8333-4062-9A46-9D65E2F0AA25}" type="pres">
      <dgm:prSet presAssocID="{F78FD0CF-D25E-4C0F-9FA7-7FAB7B362012}" presName="conn2-1" presStyleLbl="parChTrans1D2" presStyleIdx="0" presStyleCnt="4"/>
      <dgm:spPr/>
      <dgm:t>
        <a:bodyPr/>
        <a:lstStyle/>
        <a:p>
          <a:endParaRPr lang="en-IN"/>
        </a:p>
      </dgm:t>
    </dgm:pt>
    <dgm:pt modelId="{26B95AB0-9FD9-45C1-88F1-25B3CB0E0D8F}" type="pres">
      <dgm:prSet presAssocID="{F78FD0CF-D25E-4C0F-9FA7-7FAB7B362012}" presName="connTx" presStyleLbl="parChTrans1D2" presStyleIdx="0" presStyleCnt="4"/>
      <dgm:spPr/>
      <dgm:t>
        <a:bodyPr/>
        <a:lstStyle/>
        <a:p>
          <a:endParaRPr lang="en-IN"/>
        </a:p>
      </dgm:t>
    </dgm:pt>
    <dgm:pt modelId="{11B90AD0-7C84-48E2-9146-21E2C5040E50}" type="pres">
      <dgm:prSet presAssocID="{100E3032-E19A-41E9-B51F-ED4C675FB558}" presName="root2" presStyleCnt="0"/>
      <dgm:spPr/>
    </dgm:pt>
    <dgm:pt modelId="{E1667DC7-FEF3-4EB0-98F5-2C866B45F1A0}" type="pres">
      <dgm:prSet presAssocID="{100E3032-E19A-41E9-B51F-ED4C675FB558}" presName="LevelTwoTextNode" presStyleLbl="node2" presStyleIdx="0" presStyleCnt="4">
        <dgm:presLayoutVars>
          <dgm:chPref val="3"/>
        </dgm:presLayoutVars>
      </dgm:prSet>
      <dgm:spPr/>
      <dgm:t>
        <a:bodyPr/>
        <a:lstStyle/>
        <a:p>
          <a:endParaRPr lang="en-IN"/>
        </a:p>
      </dgm:t>
    </dgm:pt>
    <dgm:pt modelId="{F2C614DE-DABE-435C-B9EE-337AC12CDA97}" type="pres">
      <dgm:prSet presAssocID="{100E3032-E19A-41E9-B51F-ED4C675FB558}" presName="level3hierChild" presStyleCnt="0"/>
      <dgm:spPr/>
    </dgm:pt>
    <dgm:pt modelId="{1B0DBEAE-C853-4F2C-80E9-DF860BC815FD}" type="pres">
      <dgm:prSet presAssocID="{A270F2A8-BC17-4092-AF6D-E86E49687750}" presName="conn2-1" presStyleLbl="parChTrans1D2" presStyleIdx="1" presStyleCnt="4"/>
      <dgm:spPr/>
      <dgm:t>
        <a:bodyPr/>
        <a:lstStyle/>
        <a:p>
          <a:endParaRPr lang="en-IN"/>
        </a:p>
      </dgm:t>
    </dgm:pt>
    <dgm:pt modelId="{965F763D-0B13-436E-BCAB-A008D91040A2}" type="pres">
      <dgm:prSet presAssocID="{A270F2A8-BC17-4092-AF6D-E86E49687750}" presName="connTx" presStyleLbl="parChTrans1D2" presStyleIdx="1" presStyleCnt="4"/>
      <dgm:spPr/>
      <dgm:t>
        <a:bodyPr/>
        <a:lstStyle/>
        <a:p>
          <a:endParaRPr lang="en-IN"/>
        </a:p>
      </dgm:t>
    </dgm:pt>
    <dgm:pt modelId="{2E0291BA-7D4F-4284-932E-D21182B9B223}" type="pres">
      <dgm:prSet presAssocID="{A3E47F79-CF2D-487F-A0C0-3034B30A665F}" presName="root2" presStyleCnt="0"/>
      <dgm:spPr/>
    </dgm:pt>
    <dgm:pt modelId="{92D6AE27-8BC7-441D-9472-6F28FEFAB52A}" type="pres">
      <dgm:prSet presAssocID="{A3E47F79-CF2D-487F-A0C0-3034B30A665F}" presName="LevelTwoTextNode" presStyleLbl="node2" presStyleIdx="1" presStyleCnt="4">
        <dgm:presLayoutVars>
          <dgm:chPref val="3"/>
        </dgm:presLayoutVars>
      </dgm:prSet>
      <dgm:spPr/>
      <dgm:t>
        <a:bodyPr/>
        <a:lstStyle/>
        <a:p>
          <a:endParaRPr lang="en-IN"/>
        </a:p>
      </dgm:t>
    </dgm:pt>
    <dgm:pt modelId="{AAA116FE-4704-421C-9D36-20D81F9CEF29}" type="pres">
      <dgm:prSet presAssocID="{A3E47F79-CF2D-487F-A0C0-3034B30A665F}" presName="level3hierChild" presStyleCnt="0"/>
      <dgm:spPr/>
    </dgm:pt>
    <dgm:pt modelId="{9DF12207-2968-49E8-8638-BD4E3AFC137F}" type="pres">
      <dgm:prSet presAssocID="{B51A78C6-3B50-4D2A-BD69-FB7459C919C7}" presName="conn2-1" presStyleLbl="parChTrans1D2" presStyleIdx="2" presStyleCnt="4"/>
      <dgm:spPr/>
      <dgm:t>
        <a:bodyPr/>
        <a:lstStyle/>
        <a:p>
          <a:endParaRPr lang="en-IN"/>
        </a:p>
      </dgm:t>
    </dgm:pt>
    <dgm:pt modelId="{ACB460C4-B527-4150-8772-CD48D54EE3BF}" type="pres">
      <dgm:prSet presAssocID="{B51A78C6-3B50-4D2A-BD69-FB7459C919C7}" presName="connTx" presStyleLbl="parChTrans1D2" presStyleIdx="2" presStyleCnt="4"/>
      <dgm:spPr/>
      <dgm:t>
        <a:bodyPr/>
        <a:lstStyle/>
        <a:p>
          <a:endParaRPr lang="en-IN"/>
        </a:p>
      </dgm:t>
    </dgm:pt>
    <dgm:pt modelId="{3C8237DC-5D1A-4401-9395-A6183A7EB558}" type="pres">
      <dgm:prSet presAssocID="{72F31D13-B63A-4867-AF74-6302415A1A9A}" presName="root2" presStyleCnt="0"/>
      <dgm:spPr/>
    </dgm:pt>
    <dgm:pt modelId="{B30505F9-89DE-469F-9F81-2F0BBA35A7A5}" type="pres">
      <dgm:prSet presAssocID="{72F31D13-B63A-4867-AF74-6302415A1A9A}" presName="LevelTwoTextNode" presStyleLbl="node2" presStyleIdx="2" presStyleCnt="4">
        <dgm:presLayoutVars>
          <dgm:chPref val="3"/>
        </dgm:presLayoutVars>
      </dgm:prSet>
      <dgm:spPr/>
      <dgm:t>
        <a:bodyPr/>
        <a:lstStyle/>
        <a:p>
          <a:endParaRPr lang="en-IN"/>
        </a:p>
      </dgm:t>
    </dgm:pt>
    <dgm:pt modelId="{8C0CF126-B113-4C57-BF82-1828892E1679}" type="pres">
      <dgm:prSet presAssocID="{72F31D13-B63A-4867-AF74-6302415A1A9A}" presName="level3hierChild" presStyleCnt="0"/>
      <dgm:spPr/>
    </dgm:pt>
    <dgm:pt modelId="{5F5BAF36-E856-4F41-BB93-51CBD67971F7}" type="pres">
      <dgm:prSet presAssocID="{F9C806C5-79A3-4333-87DA-9E25874F3045}" presName="conn2-1" presStyleLbl="parChTrans1D2" presStyleIdx="3" presStyleCnt="4"/>
      <dgm:spPr/>
      <dgm:t>
        <a:bodyPr/>
        <a:lstStyle/>
        <a:p>
          <a:endParaRPr lang="en-IN"/>
        </a:p>
      </dgm:t>
    </dgm:pt>
    <dgm:pt modelId="{E5CBD5B5-DAC6-4CE5-8198-B7BB6A8C0142}" type="pres">
      <dgm:prSet presAssocID="{F9C806C5-79A3-4333-87DA-9E25874F3045}" presName="connTx" presStyleLbl="parChTrans1D2" presStyleIdx="3" presStyleCnt="4"/>
      <dgm:spPr/>
      <dgm:t>
        <a:bodyPr/>
        <a:lstStyle/>
        <a:p>
          <a:endParaRPr lang="en-IN"/>
        </a:p>
      </dgm:t>
    </dgm:pt>
    <dgm:pt modelId="{575B2728-FA7D-4CEE-8B3C-F3FA67424F4A}" type="pres">
      <dgm:prSet presAssocID="{BA0A30D3-C5D9-46E0-84C5-B92B559AE9CE}" presName="root2" presStyleCnt="0"/>
      <dgm:spPr/>
    </dgm:pt>
    <dgm:pt modelId="{3A786E04-3660-4555-8B67-DE6E4B575EB7}" type="pres">
      <dgm:prSet presAssocID="{BA0A30D3-C5D9-46E0-84C5-B92B559AE9CE}" presName="LevelTwoTextNode" presStyleLbl="node2" presStyleIdx="3" presStyleCnt="4">
        <dgm:presLayoutVars>
          <dgm:chPref val="3"/>
        </dgm:presLayoutVars>
      </dgm:prSet>
      <dgm:spPr/>
      <dgm:t>
        <a:bodyPr/>
        <a:lstStyle/>
        <a:p>
          <a:endParaRPr lang="en-IN"/>
        </a:p>
      </dgm:t>
    </dgm:pt>
    <dgm:pt modelId="{CE4B1DCF-8721-4E4F-AB91-FE9567778EC5}" type="pres">
      <dgm:prSet presAssocID="{BA0A30D3-C5D9-46E0-84C5-B92B559AE9CE}" presName="level3hierChild" presStyleCnt="0"/>
      <dgm:spPr/>
    </dgm:pt>
  </dgm:ptLst>
  <dgm:cxnLst>
    <dgm:cxn modelId="{E3982BFE-6782-4CA0-8DE9-32956CB2A9A0}" type="presOf" srcId="{F78FD0CF-D25E-4C0F-9FA7-7FAB7B362012}" destId="{CB999E10-8333-4062-9A46-9D65E2F0AA25}" srcOrd="0" destOrd="0" presId="urn:microsoft.com/office/officeart/2005/8/layout/hierarchy2"/>
    <dgm:cxn modelId="{ACBD45FD-5D0E-41B5-BB63-A1E7CD033F4E}" type="presOf" srcId="{F78FD0CF-D25E-4C0F-9FA7-7FAB7B362012}" destId="{26B95AB0-9FD9-45C1-88F1-25B3CB0E0D8F}" srcOrd="1" destOrd="0" presId="urn:microsoft.com/office/officeart/2005/8/layout/hierarchy2"/>
    <dgm:cxn modelId="{95CDD85E-A218-49DB-A6A2-A3472065540C}" type="presOf" srcId="{B51A78C6-3B50-4D2A-BD69-FB7459C919C7}" destId="{9DF12207-2968-49E8-8638-BD4E3AFC137F}" srcOrd="0" destOrd="0" presId="urn:microsoft.com/office/officeart/2005/8/layout/hierarchy2"/>
    <dgm:cxn modelId="{11899D7E-8E76-45B1-837E-99C15B9A9488}" type="presOf" srcId="{A3E47F79-CF2D-487F-A0C0-3034B30A665F}" destId="{92D6AE27-8BC7-441D-9472-6F28FEFAB52A}" srcOrd="0" destOrd="0" presId="urn:microsoft.com/office/officeart/2005/8/layout/hierarchy2"/>
    <dgm:cxn modelId="{33593373-8215-4D24-9CFA-75161251108A}" type="presOf" srcId="{A270F2A8-BC17-4092-AF6D-E86E49687750}" destId="{965F763D-0B13-436E-BCAB-A008D91040A2}" srcOrd="1" destOrd="0" presId="urn:microsoft.com/office/officeart/2005/8/layout/hierarchy2"/>
    <dgm:cxn modelId="{0BFAE418-D0D3-4AE0-9143-B6E42F9616EF}" type="presOf" srcId="{CCB80FE1-8F21-4759-B7F0-F547FEDB44FC}" destId="{02DDA761-D247-474F-85A0-FDB13E669C93}" srcOrd="0" destOrd="0" presId="urn:microsoft.com/office/officeart/2005/8/layout/hierarchy2"/>
    <dgm:cxn modelId="{9B65C2A9-8342-4E91-950C-0719B191BC3E}" srcId="{CCB80FE1-8F21-4759-B7F0-F547FEDB44FC}" destId="{A3E47F79-CF2D-487F-A0C0-3034B30A665F}" srcOrd="1" destOrd="0" parTransId="{A270F2A8-BC17-4092-AF6D-E86E49687750}" sibTransId="{CD72D52D-6F66-48EE-9F94-7AA7E24C90D8}"/>
    <dgm:cxn modelId="{10B9FBBD-DA19-4880-BCC4-C1281E748DC8}" type="presOf" srcId="{F9C806C5-79A3-4333-87DA-9E25874F3045}" destId="{5F5BAF36-E856-4F41-BB93-51CBD67971F7}" srcOrd="0" destOrd="0" presId="urn:microsoft.com/office/officeart/2005/8/layout/hierarchy2"/>
    <dgm:cxn modelId="{F2658795-D199-4A64-ABE8-2BF2A0AA022D}" srcId="{CCB80FE1-8F21-4759-B7F0-F547FEDB44FC}" destId="{BA0A30D3-C5D9-46E0-84C5-B92B559AE9CE}" srcOrd="3" destOrd="0" parTransId="{F9C806C5-79A3-4333-87DA-9E25874F3045}" sibTransId="{80997067-6D7D-4AB4-987F-D63ACF085859}"/>
    <dgm:cxn modelId="{FCEA8458-8D0A-4051-8124-233308F7C705}" type="presOf" srcId="{A270F2A8-BC17-4092-AF6D-E86E49687750}" destId="{1B0DBEAE-C853-4F2C-80E9-DF860BC815FD}" srcOrd="0" destOrd="0" presId="urn:microsoft.com/office/officeart/2005/8/layout/hierarchy2"/>
    <dgm:cxn modelId="{AD33C13B-775F-4AB9-9CB6-E5261681EEF1}" type="presOf" srcId="{B51A78C6-3B50-4D2A-BD69-FB7459C919C7}" destId="{ACB460C4-B527-4150-8772-CD48D54EE3BF}" srcOrd="1" destOrd="0" presId="urn:microsoft.com/office/officeart/2005/8/layout/hierarchy2"/>
    <dgm:cxn modelId="{DF64A9B0-0297-488F-8FB5-32C44FC24056}" srcId="{CCB80FE1-8F21-4759-B7F0-F547FEDB44FC}" destId="{100E3032-E19A-41E9-B51F-ED4C675FB558}" srcOrd="0" destOrd="0" parTransId="{F78FD0CF-D25E-4C0F-9FA7-7FAB7B362012}" sibTransId="{85BC60B5-B56B-420D-808D-F484A47BE2C4}"/>
    <dgm:cxn modelId="{E7C76C94-E328-449A-9A23-0D6F7C5F2198}" type="presOf" srcId="{1EFECD48-C6D8-41CA-A8CB-722FEC78E3AA}" destId="{690F7FC0-1893-4937-BBA1-061C127BF504}" srcOrd="0" destOrd="0" presId="urn:microsoft.com/office/officeart/2005/8/layout/hierarchy2"/>
    <dgm:cxn modelId="{18821464-60EB-4630-B1B7-F13937BFCA06}" type="presOf" srcId="{100E3032-E19A-41E9-B51F-ED4C675FB558}" destId="{E1667DC7-FEF3-4EB0-98F5-2C866B45F1A0}" srcOrd="0" destOrd="0" presId="urn:microsoft.com/office/officeart/2005/8/layout/hierarchy2"/>
    <dgm:cxn modelId="{4CA9D61F-A9AF-4BA1-A462-E830F7A40A53}" type="presOf" srcId="{F9C806C5-79A3-4333-87DA-9E25874F3045}" destId="{E5CBD5B5-DAC6-4CE5-8198-B7BB6A8C0142}" srcOrd="1" destOrd="0" presId="urn:microsoft.com/office/officeart/2005/8/layout/hierarchy2"/>
    <dgm:cxn modelId="{4B757BD6-AF31-4039-A962-A3FCAD224BC4}" type="presOf" srcId="{72F31D13-B63A-4867-AF74-6302415A1A9A}" destId="{B30505F9-89DE-469F-9F81-2F0BBA35A7A5}" srcOrd="0" destOrd="0" presId="urn:microsoft.com/office/officeart/2005/8/layout/hierarchy2"/>
    <dgm:cxn modelId="{02E0CB09-B6D1-42E0-92D1-267575CE1357}" type="presOf" srcId="{BA0A30D3-C5D9-46E0-84C5-B92B559AE9CE}" destId="{3A786E04-3660-4555-8B67-DE6E4B575EB7}" srcOrd="0" destOrd="0" presId="urn:microsoft.com/office/officeart/2005/8/layout/hierarchy2"/>
    <dgm:cxn modelId="{468FD291-78C9-4D15-80E5-784AC2D4B753}" srcId="{1EFECD48-C6D8-41CA-A8CB-722FEC78E3AA}" destId="{CCB80FE1-8F21-4759-B7F0-F547FEDB44FC}" srcOrd="0" destOrd="0" parTransId="{74F3F4DE-C38E-471C-8B3A-32264EADB5AE}" sibTransId="{6C34263B-CA17-4556-9011-3810BE47D8E9}"/>
    <dgm:cxn modelId="{03D64B64-B3BA-4B4C-B875-E4AB41298DBC}" srcId="{CCB80FE1-8F21-4759-B7F0-F547FEDB44FC}" destId="{72F31D13-B63A-4867-AF74-6302415A1A9A}" srcOrd="2" destOrd="0" parTransId="{B51A78C6-3B50-4D2A-BD69-FB7459C919C7}" sibTransId="{9E42CFCF-2F92-41A0-BFC0-92407B389D49}"/>
    <dgm:cxn modelId="{DD651F40-C99F-48A1-A63C-B4D909C3EE18}" type="presParOf" srcId="{690F7FC0-1893-4937-BBA1-061C127BF504}" destId="{2FABFB52-366F-4323-9240-9D5382FEC46F}" srcOrd="0" destOrd="0" presId="urn:microsoft.com/office/officeart/2005/8/layout/hierarchy2"/>
    <dgm:cxn modelId="{E50F6BCC-9341-4DB8-8E0E-70DE82DA6637}" type="presParOf" srcId="{2FABFB52-366F-4323-9240-9D5382FEC46F}" destId="{02DDA761-D247-474F-85A0-FDB13E669C93}" srcOrd="0" destOrd="0" presId="urn:microsoft.com/office/officeart/2005/8/layout/hierarchy2"/>
    <dgm:cxn modelId="{3FEA3678-D5A6-4B3C-8E67-6803D792490E}" type="presParOf" srcId="{2FABFB52-366F-4323-9240-9D5382FEC46F}" destId="{8D9E7428-4D27-4894-9755-38D4D9BD4891}" srcOrd="1" destOrd="0" presId="urn:microsoft.com/office/officeart/2005/8/layout/hierarchy2"/>
    <dgm:cxn modelId="{340D5928-15F6-47D7-BFC2-34868F71A1A2}" type="presParOf" srcId="{8D9E7428-4D27-4894-9755-38D4D9BD4891}" destId="{CB999E10-8333-4062-9A46-9D65E2F0AA25}" srcOrd="0" destOrd="0" presId="urn:microsoft.com/office/officeart/2005/8/layout/hierarchy2"/>
    <dgm:cxn modelId="{A41B13F2-25F6-44FF-92BD-9FAD2EA82D15}" type="presParOf" srcId="{CB999E10-8333-4062-9A46-9D65E2F0AA25}" destId="{26B95AB0-9FD9-45C1-88F1-25B3CB0E0D8F}" srcOrd="0" destOrd="0" presId="urn:microsoft.com/office/officeart/2005/8/layout/hierarchy2"/>
    <dgm:cxn modelId="{3B8AFBF2-1CCE-48FC-8E72-BBCBBD16AB7D}" type="presParOf" srcId="{8D9E7428-4D27-4894-9755-38D4D9BD4891}" destId="{11B90AD0-7C84-48E2-9146-21E2C5040E50}" srcOrd="1" destOrd="0" presId="urn:microsoft.com/office/officeart/2005/8/layout/hierarchy2"/>
    <dgm:cxn modelId="{B7E0EA2B-71D0-4568-B676-5490D55C1F1E}" type="presParOf" srcId="{11B90AD0-7C84-48E2-9146-21E2C5040E50}" destId="{E1667DC7-FEF3-4EB0-98F5-2C866B45F1A0}" srcOrd="0" destOrd="0" presId="urn:microsoft.com/office/officeart/2005/8/layout/hierarchy2"/>
    <dgm:cxn modelId="{F5081B3F-0522-4B7B-A91A-96745C0AD1D3}" type="presParOf" srcId="{11B90AD0-7C84-48E2-9146-21E2C5040E50}" destId="{F2C614DE-DABE-435C-B9EE-337AC12CDA97}" srcOrd="1" destOrd="0" presId="urn:microsoft.com/office/officeart/2005/8/layout/hierarchy2"/>
    <dgm:cxn modelId="{EC6A3DB4-C830-43A6-B0AE-78FCA61A0994}" type="presParOf" srcId="{8D9E7428-4D27-4894-9755-38D4D9BD4891}" destId="{1B0DBEAE-C853-4F2C-80E9-DF860BC815FD}" srcOrd="2" destOrd="0" presId="urn:microsoft.com/office/officeart/2005/8/layout/hierarchy2"/>
    <dgm:cxn modelId="{8D4978E9-C183-486F-B614-76D460F05B9E}" type="presParOf" srcId="{1B0DBEAE-C853-4F2C-80E9-DF860BC815FD}" destId="{965F763D-0B13-436E-BCAB-A008D91040A2}" srcOrd="0" destOrd="0" presId="urn:microsoft.com/office/officeart/2005/8/layout/hierarchy2"/>
    <dgm:cxn modelId="{9FFE9F33-658D-4EE9-B712-A7C9D615E2EA}" type="presParOf" srcId="{8D9E7428-4D27-4894-9755-38D4D9BD4891}" destId="{2E0291BA-7D4F-4284-932E-D21182B9B223}" srcOrd="3" destOrd="0" presId="urn:microsoft.com/office/officeart/2005/8/layout/hierarchy2"/>
    <dgm:cxn modelId="{61E916D8-800D-4555-8CD0-EF6762638309}" type="presParOf" srcId="{2E0291BA-7D4F-4284-932E-D21182B9B223}" destId="{92D6AE27-8BC7-441D-9472-6F28FEFAB52A}" srcOrd="0" destOrd="0" presId="urn:microsoft.com/office/officeart/2005/8/layout/hierarchy2"/>
    <dgm:cxn modelId="{EFA41BC7-284D-48A3-91F5-F1EFBC91581F}" type="presParOf" srcId="{2E0291BA-7D4F-4284-932E-D21182B9B223}" destId="{AAA116FE-4704-421C-9D36-20D81F9CEF29}" srcOrd="1" destOrd="0" presId="urn:microsoft.com/office/officeart/2005/8/layout/hierarchy2"/>
    <dgm:cxn modelId="{DB2C5091-4C99-4BC6-B050-E31BE2164DD3}" type="presParOf" srcId="{8D9E7428-4D27-4894-9755-38D4D9BD4891}" destId="{9DF12207-2968-49E8-8638-BD4E3AFC137F}" srcOrd="4" destOrd="0" presId="urn:microsoft.com/office/officeart/2005/8/layout/hierarchy2"/>
    <dgm:cxn modelId="{888F10C6-B436-426F-9E13-2D55C4E1C0A0}" type="presParOf" srcId="{9DF12207-2968-49E8-8638-BD4E3AFC137F}" destId="{ACB460C4-B527-4150-8772-CD48D54EE3BF}" srcOrd="0" destOrd="0" presId="urn:microsoft.com/office/officeart/2005/8/layout/hierarchy2"/>
    <dgm:cxn modelId="{885D9DE0-7E87-4812-BDB6-3A07BF3DBB6D}" type="presParOf" srcId="{8D9E7428-4D27-4894-9755-38D4D9BD4891}" destId="{3C8237DC-5D1A-4401-9395-A6183A7EB558}" srcOrd="5" destOrd="0" presId="urn:microsoft.com/office/officeart/2005/8/layout/hierarchy2"/>
    <dgm:cxn modelId="{A1AFA326-839B-4423-9718-9FC24B8B4583}" type="presParOf" srcId="{3C8237DC-5D1A-4401-9395-A6183A7EB558}" destId="{B30505F9-89DE-469F-9F81-2F0BBA35A7A5}" srcOrd="0" destOrd="0" presId="urn:microsoft.com/office/officeart/2005/8/layout/hierarchy2"/>
    <dgm:cxn modelId="{3B1EC020-51B5-40CF-8DE7-999B64B6DF47}" type="presParOf" srcId="{3C8237DC-5D1A-4401-9395-A6183A7EB558}" destId="{8C0CF126-B113-4C57-BF82-1828892E1679}" srcOrd="1" destOrd="0" presId="urn:microsoft.com/office/officeart/2005/8/layout/hierarchy2"/>
    <dgm:cxn modelId="{85FE3DC9-D62E-41F9-897A-951F1352FFC2}" type="presParOf" srcId="{8D9E7428-4D27-4894-9755-38D4D9BD4891}" destId="{5F5BAF36-E856-4F41-BB93-51CBD67971F7}" srcOrd="6" destOrd="0" presId="urn:microsoft.com/office/officeart/2005/8/layout/hierarchy2"/>
    <dgm:cxn modelId="{B23CA8D1-86D1-4235-A1D1-0243ED26052C}" type="presParOf" srcId="{5F5BAF36-E856-4F41-BB93-51CBD67971F7}" destId="{E5CBD5B5-DAC6-4CE5-8198-B7BB6A8C0142}" srcOrd="0" destOrd="0" presId="urn:microsoft.com/office/officeart/2005/8/layout/hierarchy2"/>
    <dgm:cxn modelId="{EC30B606-1E53-4178-864D-0821772AD267}" type="presParOf" srcId="{8D9E7428-4D27-4894-9755-38D4D9BD4891}" destId="{575B2728-FA7D-4CEE-8B3C-F3FA67424F4A}" srcOrd="7" destOrd="0" presId="urn:microsoft.com/office/officeart/2005/8/layout/hierarchy2"/>
    <dgm:cxn modelId="{E76F1DED-8F7C-4EB9-992B-C07E4CD6FE3B}" type="presParOf" srcId="{575B2728-FA7D-4CEE-8B3C-F3FA67424F4A}" destId="{3A786E04-3660-4555-8B67-DE6E4B575EB7}" srcOrd="0" destOrd="0" presId="urn:microsoft.com/office/officeart/2005/8/layout/hierarchy2"/>
    <dgm:cxn modelId="{20BEBFC7-98B1-455B-96BA-BC88C7F01A35}" type="presParOf" srcId="{575B2728-FA7D-4CEE-8B3C-F3FA67424F4A}" destId="{CE4B1DCF-8721-4E4F-AB91-FE9567778EC5}"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BA8BD2-7E60-4B43-BE88-41253F4A2DD2}"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n-US"/>
        </a:p>
      </dgm:t>
    </dgm:pt>
    <dgm:pt modelId="{D559F982-0E7B-4271-AE7F-4B8616AE428E}">
      <dgm:prSet phldrT="[Text]"/>
      <dgm:spPr/>
      <dgm:t>
        <a:bodyPr/>
        <a:lstStyle/>
        <a:p>
          <a:r>
            <a:rPr lang="en-US" dirty="0" smtClean="0"/>
            <a:t>EXTERNAL</a:t>
          </a:r>
          <a:endParaRPr lang="en-US" dirty="0"/>
        </a:p>
      </dgm:t>
    </dgm:pt>
    <dgm:pt modelId="{AFF8C3D3-DA2C-4F6A-8E63-AD71598819F1}" type="parTrans" cxnId="{881DBD28-623D-4736-B4A5-D78A250F7C8F}">
      <dgm:prSet/>
      <dgm:spPr/>
      <dgm:t>
        <a:bodyPr/>
        <a:lstStyle/>
        <a:p>
          <a:endParaRPr lang="en-US"/>
        </a:p>
      </dgm:t>
    </dgm:pt>
    <dgm:pt modelId="{43021D31-1025-4877-9CE1-065B189BE00B}" type="sibTrans" cxnId="{881DBD28-623D-4736-B4A5-D78A250F7C8F}">
      <dgm:prSet/>
      <dgm:spPr/>
      <dgm:t>
        <a:bodyPr/>
        <a:lstStyle/>
        <a:p>
          <a:endParaRPr lang="en-US"/>
        </a:p>
      </dgm:t>
    </dgm:pt>
    <dgm:pt modelId="{C667D786-4727-4DCF-8FB9-A644894F5C83}">
      <dgm:prSet phldrT="[Text]" custT="1"/>
      <dgm:spPr/>
      <dgm:t>
        <a:bodyPr/>
        <a:lstStyle/>
        <a:p>
          <a:r>
            <a:rPr lang="en-US" sz="1600" b="1" dirty="0" smtClean="0"/>
            <a:t>Long Term</a:t>
          </a:r>
          <a:endParaRPr lang="en-US" sz="1600" b="1" dirty="0"/>
        </a:p>
      </dgm:t>
    </dgm:pt>
    <dgm:pt modelId="{2329C9E9-05AC-445C-B5CF-BAEF368C0BB4}" type="parTrans" cxnId="{87626211-60D1-4E37-A852-2071426DC8C9}">
      <dgm:prSet/>
      <dgm:spPr/>
      <dgm:t>
        <a:bodyPr/>
        <a:lstStyle/>
        <a:p>
          <a:endParaRPr lang="en-US"/>
        </a:p>
      </dgm:t>
    </dgm:pt>
    <dgm:pt modelId="{FC954059-B5AA-4922-94C7-4BC65057889C}" type="sibTrans" cxnId="{87626211-60D1-4E37-A852-2071426DC8C9}">
      <dgm:prSet/>
      <dgm:spPr/>
      <dgm:t>
        <a:bodyPr/>
        <a:lstStyle/>
        <a:p>
          <a:endParaRPr lang="en-US"/>
        </a:p>
      </dgm:t>
    </dgm:pt>
    <dgm:pt modelId="{6C3F1739-C46E-4724-AADE-9C3BE2BB3D35}">
      <dgm:prSet phldrT="[Text]"/>
      <dgm:spPr/>
      <dgm:t>
        <a:bodyPr/>
        <a:lstStyle/>
        <a:p>
          <a:r>
            <a:rPr lang="en-US" dirty="0" smtClean="0"/>
            <a:t>Loans </a:t>
          </a:r>
          <a:endParaRPr lang="en-US" dirty="0"/>
        </a:p>
      </dgm:t>
    </dgm:pt>
    <dgm:pt modelId="{FC7741F8-1D03-4B89-99BC-980F5947BE4D}" type="parTrans" cxnId="{6C8BA638-7111-4D0E-9BD9-DC0120312EA7}">
      <dgm:prSet/>
      <dgm:spPr/>
      <dgm:t>
        <a:bodyPr/>
        <a:lstStyle/>
        <a:p>
          <a:endParaRPr lang="en-US"/>
        </a:p>
      </dgm:t>
    </dgm:pt>
    <dgm:pt modelId="{AE58DEB5-5C4E-4EAA-B5F9-8C46E2907F07}" type="sibTrans" cxnId="{6C8BA638-7111-4D0E-9BD9-DC0120312EA7}">
      <dgm:prSet/>
      <dgm:spPr/>
      <dgm:t>
        <a:bodyPr/>
        <a:lstStyle/>
        <a:p>
          <a:endParaRPr lang="en-US"/>
        </a:p>
      </dgm:t>
    </dgm:pt>
    <dgm:pt modelId="{3AEBAF72-F213-4D77-82B6-FC71218939C2}">
      <dgm:prSet phldrT="[Text]"/>
      <dgm:spPr/>
      <dgm:t>
        <a:bodyPr/>
        <a:lstStyle/>
        <a:p>
          <a:r>
            <a:rPr lang="en-US" dirty="0" smtClean="0"/>
            <a:t>Shares</a:t>
          </a:r>
          <a:endParaRPr lang="en-US" dirty="0"/>
        </a:p>
      </dgm:t>
    </dgm:pt>
    <dgm:pt modelId="{9086C519-D906-49E0-8809-CEA8513E57EB}" type="parTrans" cxnId="{E6A00754-465E-4E17-A49A-1BAF383B2B46}">
      <dgm:prSet/>
      <dgm:spPr/>
      <dgm:t>
        <a:bodyPr/>
        <a:lstStyle/>
        <a:p>
          <a:endParaRPr lang="en-US"/>
        </a:p>
      </dgm:t>
    </dgm:pt>
    <dgm:pt modelId="{96030326-4CF5-43B8-86C0-9ECD800743A1}" type="sibTrans" cxnId="{E6A00754-465E-4E17-A49A-1BAF383B2B46}">
      <dgm:prSet/>
      <dgm:spPr/>
      <dgm:t>
        <a:bodyPr/>
        <a:lstStyle/>
        <a:p>
          <a:endParaRPr lang="en-US"/>
        </a:p>
      </dgm:t>
    </dgm:pt>
    <dgm:pt modelId="{B928E6BA-D4C6-491C-87EB-2397F8CF144E}">
      <dgm:prSet phldrT="[Text]" custT="1"/>
      <dgm:spPr/>
      <dgm:t>
        <a:bodyPr/>
        <a:lstStyle/>
        <a:p>
          <a:r>
            <a:rPr lang="en-US" sz="1600" b="1" dirty="0" smtClean="0"/>
            <a:t>Medium term</a:t>
          </a:r>
          <a:endParaRPr lang="en-US" sz="1600" b="1" dirty="0"/>
        </a:p>
      </dgm:t>
    </dgm:pt>
    <dgm:pt modelId="{D9F51F74-DE2C-401F-95E7-9849515A5447}" type="parTrans" cxnId="{5A06B811-D8EF-44B5-AAFE-D23A79AD9BA4}">
      <dgm:prSet/>
      <dgm:spPr/>
      <dgm:t>
        <a:bodyPr/>
        <a:lstStyle/>
        <a:p>
          <a:endParaRPr lang="en-US"/>
        </a:p>
      </dgm:t>
    </dgm:pt>
    <dgm:pt modelId="{C320B548-6AF1-4223-A0B3-4CCEF264A190}" type="sibTrans" cxnId="{5A06B811-D8EF-44B5-AAFE-D23A79AD9BA4}">
      <dgm:prSet/>
      <dgm:spPr/>
      <dgm:t>
        <a:bodyPr/>
        <a:lstStyle/>
        <a:p>
          <a:endParaRPr lang="en-US"/>
        </a:p>
      </dgm:t>
    </dgm:pt>
    <dgm:pt modelId="{CCC37B99-B94F-4292-812B-8DA9919BDA32}">
      <dgm:prSet phldrT="[Text]"/>
      <dgm:spPr/>
      <dgm:t>
        <a:bodyPr/>
        <a:lstStyle/>
        <a:p>
          <a:r>
            <a:rPr lang="en-US" dirty="0" smtClean="0"/>
            <a:t>Loans</a:t>
          </a:r>
          <a:endParaRPr lang="en-US" dirty="0"/>
        </a:p>
      </dgm:t>
    </dgm:pt>
    <dgm:pt modelId="{6E91B348-7721-4364-AF44-9939874D7C34}" type="parTrans" cxnId="{826820A8-46CD-4BEF-A9CB-D38DF468FA4F}">
      <dgm:prSet/>
      <dgm:spPr/>
      <dgm:t>
        <a:bodyPr/>
        <a:lstStyle/>
        <a:p>
          <a:endParaRPr lang="en-US"/>
        </a:p>
      </dgm:t>
    </dgm:pt>
    <dgm:pt modelId="{A5A336F2-790F-48D7-BB06-7E93FEB97D6C}" type="sibTrans" cxnId="{826820A8-46CD-4BEF-A9CB-D38DF468FA4F}">
      <dgm:prSet/>
      <dgm:spPr/>
      <dgm:t>
        <a:bodyPr/>
        <a:lstStyle/>
        <a:p>
          <a:endParaRPr lang="en-US"/>
        </a:p>
      </dgm:t>
    </dgm:pt>
    <dgm:pt modelId="{4CAC744A-58CC-4A8F-986C-C81E5AFD11DA}">
      <dgm:prSet phldrT="[Text]" custT="1"/>
      <dgm:spPr/>
      <dgm:t>
        <a:bodyPr/>
        <a:lstStyle/>
        <a:p>
          <a:r>
            <a:rPr lang="en-US" sz="1600" b="1" dirty="0" smtClean="0"/>
            <a:t>Short term</a:t>
          </a:r>
          <a:endParaRPr lang="en-US" sz="1600" b="1" dirty="0"/>
        </a:p>
      </dgm:t>
    </dgm:pt>
    <dgm:pt modelId="{B0434E5E-FB17-45C4-8F3E-D625636C0F6C}" type="parTrans" cxnId="{41BD8FB0-881D-48F5-B11D-F3B852092375}">
      <dgm:prSet/>
      <dgm:spPr/>
      <dgm:t>
        <a:bodyPr/>
        <a:lstStyle/>
        <a:p>
          <a:endParaRPr lang="en-US"/>
        </a:p>
      </dgm:t>
    </dgm:pt>
    <dgm:pt modelId="{DB7E220D-B4D8-4B10-BD37-7C16376F8CF4}" type="sibTrans" cxnId="{41BD8FB0-881D-48F5-B11D-F3B852092375}">
      <dgm:prSet/>
      <dgm:spPr/>
      <dgm:t>
        <a:bodyPr/>
        <a:lstStyle/>
        <a:p>
          <a:endParaRPr lang="en-US"/>
        </a:p>
      </dgm:t>
    </dgm:pt>
    <dgm:pt modelId="{05FA7A83-89D0-45A0-AFAF-F6662F010518}">
      <dgm:prSet phldrT="[Text]" custT="1"/>
      <dgm:spPr/>
      <dgm:t>
        <a:bodyPr/>
        <a:lstStyle/>
        <a:p>
          <a:r>
            <a:rPr lang="en-US" sz="1600" b="1" dirty="0" smtClean="0"/>
            <a:t>Financial Institutions</a:t>
          </a:r>
          <a:endParaRPr lang="en-US" sz="1600" b="1" dirty="0"/>
        </a:p>
      </dgm:t>
    </dgm:pt>
    <dgm:pt modelId="{DC97E9F9-DBD2-401E-AAB0-1078EF91F729}" type="parTrans" cxnId="{2C4A53DC-10DA-4741-B58C-86CF5BF2E373}">
      <dgm:prSet/>
      <dgm:spPr/>
      <dgm:t>
        <a:bodyPr/>
        <a:lstStyle/>
        <a:p>
          <a:endParaRPr lang="en-US"/>
        </a:p>
      </dgm:t>
    </dgm:pt>
    <dgm:pt modelId="{7F178D50-877F-4912-844B-0F240848CEB6}" type="sibTrans" cxnId="{2C4A53DC-10DA-4741-B58C-86CF5BF2E373}">
      <dgm:prSet/>
      <dgm:spPr/>
      <dgm:t>
        <a:bodyPr/>
        <a:lstStyle/>
        <a:p>
          <a:endParaRPr lang="en-US"/>
        </a:p>
      </dgm:t>
    </dgm:pt>
    <dgm:pt modelId="{0372AFF8-8D9F-4024-A77F-446D01CDD0F9}">
      <dgm:prSet phldrT="[Text]"/>
      <dgm:spPr/>
      <dgm:t>
        <a:bodyPr/>
        <a:lstStyle/>
        <a:p>
          <a:r>
            <a:rPr lang="en-US" dirty="0" smtClean="0"/>
            <a:t>Debentures</a:t>
          </a:r>
          <a:endParaRPr lang="en-US" dirty="0"/>
        </a:p>
      </dgm:t>
    </dgm:pt>
    <dgm:pt modelId="{E45F503F-B67A-4124-AF96-F3CE28DDDCB1}" type="parTrans" cxnId="{FEBA24C5-799B-457B-B8E9-C15C99951359}">
      <dgm:prSet/>
      <dgm:spPr/>
      <dgm:t>
        <a:bodyPr/>
        <a:lstStyle/>
        <a:p>
          <a:endParaRPr lang="en-US"/>
        </a:p>
      </dgm:t>
    </dgm:pt>
    <dgm:pt modelId="{03E30CAE-F23F-48D1-9AC4-04E2CD57A38E}" type="sibTrans" cxnId="{FEBA24C5-799B-457B-B8E9-C15C99951359}">
      <dgm:prSet/>
      <dgm:spPr/>
      <dgm:t>
        <a:bodyPr/>
        <a:lstStyle/>
        <a:p>
          <a:endParaRPr lang="en-US"/>
        </a:p>
      </dgm:t>
    </dgm:pt>
    <dgm:pt modelId="{B65917CA-CF3D-458B-850A-15FA12AADE44}">
      <dgm:prSet phldrT="[Text]"/>
      <dgm:spPr/>
      <dgm:t>
        <a:bodyPr/>
        <a:lstStyle/>
        <a:p>
          <a:r>
            <a:rPr lang="en-US" dirty="0" smtClean="0"/>
            <a:t>Savings</a:t>
          </a:r>
          <a:endParaRPr lang="en-US" dirty="0"/>
        </a:p>
      </dgm:t>
    </dgm:pt>
    <dgm:pt modelId="{A8C1F50B-EEE1-4856-8BEF-698FB5AB11FF}" type="parTrans" cxnId="{DB3A55A5-F6CB-4E20-8B30-072B3C711EEA}">
      <dgm:prSet/>
      <dgm:spPr/>
      <dgm:t>
        <a:bodyPr/>
        <a:lstStyle/>
        <a:p>
          <a:endParaRPr lang="en-US"/>
        </a:p>
      </dgm:t>
    </dgm:pt>
    <dgm:pt modelId="{438D141B-A037-4FAA-9DA2-AA17AFF82222}" type="sibTrans" cxnId="{DB3A55A5-F6CB-4E20-8B30-072B3C711EEA}">
      <dgm:prSet/>
      <dgm:spPr/>
      <dgm:t>
        <a:bodyPr/>
        <a:lstStyle/>
        <a:p>
          <a:endParaRPr lang="en-US"/>
        </a:p>
      </dgm:t>
    </dgm:pt>
    <dgm:pt modelId="{1CE24BF5-0EB1-4A28-A4B7-5FD3328C716D}">
      <dgm:prSet phldrT="[Text]"/>
      <dgm:spPr/>
      <dgm:t>
        <a:bodyPr/>
        <a:lstStyle/>
        <a:p>
          <a:r>
            <a:rPr lang="en-US" dirty="0" smtClean="0"/>
            <a:t>Public Deposits</a:t>
          </a:r>
          <a:endParaRPr lang="en-US" dirty="0"/>
        </a:p>
      </dgm:t>
    </dgm:pt>
    <dgm:pt modelId="{16B5F1DA-BC42-4708-BF66-2F58DF41E802}" type="parTrans" cxnId="{C16996F4-C9AC-4119-9A31-C1D10A3F9B8A}">
      <dgm:prSet/>
      <dgm:spPr/>
      <dgm:t>
        <a:bodyPr/>
        <a:lstStyle/>
        <a:p>
          <a:endParaRPr lang="en-US"/>
        </a:p>
      </dgm:t>
    </dgm:pt>
    <dgm:pt modelId="{BFC7A80E-2BB8-45EE-89D3-C582CEB67CD2}" type="sibTrans" cxnId="{C16996F4-C9AC-4119-9A31-C1D10A3F9B8A}">
      <dgm:prSet/>
      <dgm:spPr/>
      <dgm:t>
        <a:bodyPr/>
        <a:lstStyle/>
        <a:p>
          <a:endParaRPr lang="en-US"/>
        </a:p>
      </dgm:t>
    </dgm:pt>
    <dgm:pt modelId="{6E4F9279-1612-4D1D-8535-0F63EB1D16ED}">
      <dgm:prSet phldrT="[Text]"/>
      <dgm:spPr/>
      <dgm:t>
        <a:bodyPr/>
        <a:lstStyle/>
        <a:p>
          <a:r>
            <a:rPr lang="en-US" dirty="0" smtClean="0"/>
            <a:t>Corporate Bonds</a:t>
          </a:r>
          <a:endParaRPr lang="en-US" dirty="0"/>
        </a:p>
      </dgm:t>
    </dgm:pt>
    <dgm:pt modelId="{60F21988-E07A-42CE-902D-A3EEEA2E3B83}" type="parTrans" cxnId="{D7354525-BC54-41AA-BA78-D4B66752A137}">
      <dgm:prSet/>
      <dgm:spPr/>
      <dgm:t>
        <a:bodyPr/>
        <a:lstStyle/>
        <a:p>
          <a:endParaRPr lang="en-US"/>
        </a:p>
      </dgm:t>
    </dgm:pt>
    <dgm:pt modelId="{7B88CA8B-2AA5-44D6-ACAA-DC7407AD6460}" type="sibTrans" cxnId="{D7354525-BC54-41AA-BA78-D4B66752A137}">
      <dgm:prSet/>
      <dgm:spPr/>
      <dgm:t>
        <a:bodyPr/>
        <a:lstStyle/>
        <a:p>
          <a:endParaRPr lang="en-US"/>
        </a:p>
      </dgm:t>
    </dgm:pt>
    <dgm:pt modelId="{03E5E401-7F11-4DDF-9748-D95BB8754D61}">
      <dgm:prSet phldrT="[Text]"/>
      <dgm:spPr/>
      <dgm:t>
        <a:bodyPr/>
        <a:lstStyle/>
        <a:p>
          <a:r>
            <a:rPr lang="en-US" dirty="0" smtClean="0"/>
            <a:t>Hire purchase</a:t>
          </a:r>
          <a:endParaRPr lang="en-US" dirty="0"/>
        </a:p>
      </dgm:t>
    </dgm:pt>
    <dgm:pt modelId="{BD5BE11C-31C8-4E73-910B-5E15618A2DEE}" type="parTrans" cxnId="{3244BF0D-80B6-442D-BAA9-6EAC0DEE2F6A}">
      <dgm:prSet/>
      <dgm:spPr/>
      <dgm:t>
        <a:bodyPr/>
        <a:lstStyle/>
        <a:p>
          <a:endParaRPr lang="en-US"/>
        </a:p>
      </dgm:t>
    </dgm:pt>
    <dgm:pt modelId="{88A9F359-D302-4B38-A23B-F6F8BF2084CB}" type="sibTrans" cxnId="{3244BF0D-80B6-442D-BAA9-6EAC0DEE2F6A}">
      <dgm:prSet/>
      <dgm:spPr/>
      <dgm:t>
        <a:bodyPr/>
        <a:lstStyle/>
        <a:p>
          <a:endParaRPr lang="en-US"/>
        </a:p>
      </dgm:t>
    </dgm:pt>
    <dgm:pt modelId="{9DD9BB31-9A1F-4085-A12C-59C7F79FA5C7}">
      <dgm:prSet phldrT="[Text]"/>
      <dgm:spPr/>
      <dgm:t>
        <a:bodyPr/>
        <a:lstStyle/>
        <a:p>
          <a:r>
            <a:rPr lang="en-US" dirty="0" smtClean="0"/>
            <a:t>Equipment Lease</a:t>
          </a:r>
          <a:endParaRPr lang="en-US" dirty="0"/>
        </a:p>
      </dgm:t>
    </dgm:pt>
    <dgm:pt modelId="{908E7588-2C6F-432C-9BE7-40D43FAD68B5}" type="parTrans" cxnId="{2E76FD8E-8D79-49D6-A1E6-B7D6B20FA8A0}">
      <dgm:prSet/>
      <dgm:spPr/>
      <dgm:t>
        <a:bodyPr/>
        <a:lstStyle/>
        <a:p>
          <a:endParaRPr lang="en-US"/>
        </a:p>
      </dgm:t>
    </dgm:pt>
    <dgm:pt modelId="{D36D61AC-84D2-48D8-9F76-803C12934F97}" type="sibTrans" cxnId="{2E76FD8E-8D79-49D6-A1E6-B7D6B20FA8A0}">
      <dgm:prSet/>
      <dgm:spPr/>
      <dgm:t>
        <a:bodyPr/>
        <a:lstStyle/>
        <a:p>
          <a:endParaRPr lang="en-US"/>
        </a:p>
      </dgm:t>
    </dgm:pt>
    <dgm:pt modelId="{68BEE012-3822-4F8C-8AE3-4EAC81697781}">
      <dgm:prSet phldrT="[Text]"/>
      <dgm:spPr/>
      <dgm:t>
        <a:bodyPr/>
        <a:lstStyle/>
        <a:p>
          <a:r>
            <a:rPr lang="en-US" dirty="0" smtClean="0"/>
            <a:t>Trade credit</a:t>
          </a:r>
          <a:endParaRPr lang="en-US" dirty="0"/>
        </a:p>
      </dgm:t>
    </dgm:pt>
    <dgm:pt modelId="{8A0C1E2E-F5CB-4A35-A743-9874A2688BF2}" type="parTrans" cxnId="{FDAF072D-9025-449E-A927-35093204DD37}">
      <dgm:prSet/>
      <dgm:spPr/>
      <dgm:t>
        <a:bodyPr/>
        <a:lstStyle/>
        <a:p>
          <a:endParaRPr lang="en-US"/>
        </a:p>
      </dgm:t>
    </dgm:pt>
    <dgm:pt modelId="{BCD01419-0F25-49D9-8204-8009CB440D9C}" type="sibTrans" cxnId="{FDAF072D-9025-449E-A927-35093204DD37}">
      <dgm:prSet/>
      <dgm:spPr/>
      <dgm:t>
        <a:bodyPr/>
        <a:lstStyle/>
        <a:p>
          <a:endParaRPr lang="en-US"/>
        </a:p>
      </dgm:t>
    </dgm:pt>
    <dgm:pt modelId="{6BA4630D-D547-4D3D-AA63-1A814702F635}">
      <dgm:prSet phldrT="[Text]"/>
      <dgm:spPr/>
      <dgm:t>
        <a:bodyPr/>
        <a:lstStyle/>
        <a:p>
          <a:r>
            <a:rPr lang="en-US" dirty="0" smtClean="0"/>
            <a:t>Bank Credit</a:t>
          </a:r>
          <a:endParaRPr lang="en-US" dirty="0"/>
        </a:p>
      </dgm:t>
    </dgm:pt>
    <dgm:pt modelId="{152F1691-5002-4AC6-A6CA-D0862A45B79B}" type="parTrans" cxnId="{F6BB44BB-4090-432B-9EDA-ACBAE42A71AE}">
      <dgm:prSet/>
      <dgm:spPr/>
      <dgm:t>
        <a:bodyPr/>
        <a:lstStyle/>
        <a:p>
          <a:endParaRPr lang="en-US"/>
        </a:p>
      </dgm:t>
    </dgm:pt>
    <dgm:pt modelId="{B5073766-9D3D-44D9-BD82-6546396A03D8}" type="sibTrans" cxnId="{F6BB44BB-4090-432B-9EDA-ACBAE42A71AE}">
      <dgm:prSet/>
      <dgm:spPr/>
      <dgm:t>
        <a:bodyPr/>
        <a:lstStyle/>
        <a:p>
          <a:endParaRPr lang="en-US"/>
        </a:p>
      </dgm:t>
    </dgm:pt>
    <dgm:pt modelId="{E2C1A433-9C5E-4716-99C1-9BDEFB625C44}">
      <dgm:prSet phldrT="[Text]"/>
      <dgm:spPr/>
      <dgm:t>
        <a:bodyPr/>
        <a:lstStyle/>
        <a:p>
          <a:r>
            <a:rPr lang="en-US" dirty="0" smtClean="0"/>
            <a:t>Customer advances</a:t>
          </a:r>
          <a:endParaRPr lang="en-US" dirty="0"/>
        </a:p>
      </dgm:t>
    </dgm:pt>
    <dgm:pt modelId="{BE9CD805-0A57-4E1A-BBCB-C073CAF031DD}" type="parTrans" cxnId="{3995467E-7A77-405B-9A18-79B91ED65AF0}">
      <dgm:prSet/>
      <dgm:spPr/>
      <dgm:t>
        <a:bodyPr/>
        <a:lstStyle/>
        <a:p>
          <a:endParaRPr lang="en-US"/>
        </a:p>
      </dgm:t>
    </dgm:pt>
    <dgm:pt modelId="{3A7D2AD4-8168-48E1-B464-9C8DA11DA211}" type="sibTrans" cxnId="{3995467E-7A77-405B-9A18-79B91ED65AF0}">
      <dgm:prSet/>
      <dgm:spPr/>
      <dgm:t>
        <a:bodyPr/>
        <a:lstStyle/>
        <a:p>
          <a:endParaRPr lang="en-US"/>
        </a:p>
      </dgm:t>
    </dgm:pt>
    <dgm:pt modelId="{399F4DAF-6A4D-44E0-9AFB-E5E752FDCDA6}">
      <dgm:prSet phldrT="[Text]"/>
      <dgm:spPr/>
      <dgm:t>
        <a:bodyPr/>
        <a:lstStyle/>
        <a:p>
          <a:r>
            <a:rPr lang="en-US" dirty="0" smtClean="0"/>
            <a:t>Industrial development banks</a:t>
          </a:r>
          <a:endParaRPr lang="en-US" dirty="0"/>
        </a:p>
      </dgm:t>
    </dgm:pt>
    <dgm:pt modelId="{DBDBD6E4-7B79-456E-BDD5-30BB8E5C7AD8}" type="parTrans" cxnId="{4B87AD5F-6D88-4267-8EAC-BC9A711DA435}">
      <dgm:prSet/>
      <dgm:spPr/>
      <dgm:t>
        <a:bodyPr/>
        <a:lstStyle/>
        <a:p>
          <a:endParaRPr lang="en-US"/>
        </a:p>
      </dgm:t>
    </dgm:pt>
    <dgm:pt modelId="{3EE7F4EF-F75A-402A-9562-3818FC715C04}" type="sibTrans" cxnId="{4B87AD5F-6D88-4267-8EAC-BC9A711DA435}">
      <dgm:prSet/>
      <dgm:spPr/>
      <dgm:t>
        <a:bodyPr/>
        <a:lstStyle/>
        <a:p>
          <a:endParaRPr lang="en-US"/>
        </a:p>
      </dgm:t>
    </dgm:pt>
    <dgm:pt modelId="{12A07A7C-A991-4D7E-AA44-F61E215F02A3}">
      <dgm:prSet phldrT="[Text]"/>
      <dgm:spPr/>
      <dgm:t>
        <a:bodyPr/>
        <a:lstStyle/>
        <a:p>
          <a:r>
            <a:rPr lang="en-US" dirty="0" smtClean="0"/>
            <a:t>Industrial financial </a:t>
          </a:r>
          <a:r>
            <a:rPr lang="en-US" dirty="0" err="1" smtClean="0"/>
            <a:t>corp</a:t>
          </a:r>
          <a:endParaRPr lang="en-US" dirty="0"/>
        </a:p>
      </dgm:t>
    </dgm:pt>
    <dgm:pt modelId="{36986114-B150-4DF3-B5BA-EBEE0B9A3D54}" type="parTrans" cxnId="{6FBE647A-C5E0-42FE-B62D-42FB4D006F39}">
      <dgm:prSet/>
      <dgm:spPr/>
      <dgm:t>
        <a:bodyPr/>
        <a:lstStyle/>
        <a:p>
          <a:endParaRPr lang="en-US"/>
        </a:p>
      </dgm:t>
    </dgm:pt>
    <dgm:pt modelId="{E51B183A-B431-47C9-A122-9F7635D3E0DC}" type="sibTrans" cxnId="{6FBE647A-C5E0-42FE-B62D-42FB4D006F39}">
      <dgm:prSet/>
      <dgm:spPr/>
      <dgm:t>
        <a:bodyPr/>
        <a:lstStyle/>
        <a:p>
          <a:endParaRPr lang="en-US"/>
        </a:p>
      </dgm:t>
    </dgm:pt>
    <dgm:pt modelId="{5C667A1B-3AC5-4EF9-B189-4A15921737D9}">
      <dgm:prSet phldrT="[Text]"/>
      <dgm:spPr/>
      <dgm:t>
        <a:bodyPr/>
        <a:lstStyle/>
        <a:p>
          <a:r>
            <a:rPr lang="en-US" dirty="0" smtClean="0"/>
            <a:t>Insurance companies</a:t>
          </a:r>
          <a:endParaRPr lang="en-US" dirty="0"/>
        </a:p>
      </dgm:t>
    </dgm:pt>
    <dgm:pt modelId="{54FCF78A-6120-4292-8BAD-9667FB7F59D3}" type="parTrans" cxnId="{D8ADB9CF-DFC3-46DA-AF62-31AFCA1D23C5}">
      <dgm:prSet/>
      <dgm:spPr/>
      <dgm:t>
        <a:bodyPr/>
        <a:lstStyle/>
        <a:p>
          <a:endParaRPr lang="en-US"/>
        </a:p>
      </dgm:t>
    </dgm:pt>
    <dgm:pt modelId="{3429EE03-CD67-41C5-8353-31DC0D3FDE7B}" type="sibTrans" cxnId="{D8ADB9CF-DFC3-46DA-AF62-31AFCA1D23C5}">
      <dgm:prSet/>
      <dgm:spPr/>
      <dgm:t>
        <a:bodyPr/>
        <a:lstStyle/>
        <a:p>
          <a:endParaRPr lang="en-US"/>
        </a:p>
      </dgm:t>
    </dgm:pt>
    <dgm:pt modelId="{88D95EC7-0525-4458-BE35-5E79C0CEDC27}">
      <dgm:prSet phldrT="[Text]"/>
      <dgm:spPr/>
      <dgm:t>
        <a:bodyPr/>
        <a:lstStyle/>
        <a:p>
          <a:r>
            <a:rPr lang="en-US" dirty="0" smtClean="0"/>
            <a:t>State financial companies</a:t>
          </a:r>
          <a:endParaRPr lang="en-US" dirty="0"/>
        </a:p>
      </dgm:t>
    </dgm:pt>
    <dgm:pt modelId="{A0BC5201-9469-424B-AD9F-3A635EDED634}" type="parTrans" cxnId="{F55C8D04-6C84-4091-B387-93E3905A27AB}">
      <dgm:prSet/>
      <dgm:spPr/>
      <dgm:t>
        <a:bodyPr/>
        <a:lstStyle/>
        <a:p>
          <a:endParaRPr lang="en-US"/>
        </a:p>
      </dgm:t>
    </dgm:pt>
    <dgm:pt modelId="{5870D209-8FB3-4207-B489-D14C5E6A60A9}" type="sibTrans" cxnId="{F55C8D04-6C84-4091-B387-93E3905A27AB}">
      <dgm:prSet/>
      <dgm:spPr/>
      <dgm:t>
        <a:bodyPr/>
        <a:lstStyle/>
        <a:p>
          <a:endParaRPr lang="en-US"/>
        </a:p>
      </dgm:t>
    </dgm:pt>
    <dgm:pt modelId="{FA505576-B712-4B91-BCCD-9DAE45DD660B}" type="pres">
      <dgm:prSet presAssocID="{32BA8BD2-7E60-4B43-BE88-41253F4A2DD2}" presName="hierChild1" presStyleCnt="0">
        <dgm:presLayoutVars>
          <dgm:orgChart val="1"/>
          <dgm:chPref val="1"/>
          <dgm:dir/>
          <dgm:animOne val="branch"/>
          <dgm:animLvl val="lvl"/>
          <dgm:resizeHandles/>
        </dgm:presLayoutVars>
      </dgm:prSet>
      <dgm:spPr/>
      <dgm:t>
        <a:bodyPr/>
        <a:lstStyle/>
        <a:p>
          <a:endParaRPr lang="en-IN"/>
        </a:p>
      </dgm:t>
    </dgm:pt>
    <dgm:pt modelId="{C57A3F48-6BBD-4E93-B7E1-8CC35645D768}" type="pres">
      <dgm:prSet presAssocID="{D559F982-0E7B-4271-AE7F-4B8616AE428E}" presName="hierRoot1" presStyleCnt="0">
        <dgm:presLayoutVars>
          <dgm:hierBranch val="init"/>
        </dgm:presLayoutVars>
      </dgm:prSet>
      <dgm:spPr/>
    </dgm:pt>
    <dgm:pt modelId="{C443A0DC-64AA-4CD9-9C98-5B028A1897DA}" type="pres">
      <dgm:prSet presAssocID="{D559F982-0E7B-4271-AE7F-4B8616AE428E}" presName="rootComposite1" presStyleCnt="0"/>
      <dgm:spPr/>
    </dgm:pt>
    <dgm:pt modelId="{D82F422A-2D93-46E5-AC2C-0EBDC85DEE4F}" type="pres">
      <dgm:prSet presAssocID="{D559F982-0E7B-4271-AE7F-4B8616AE428E}" presName="rootText1" presStyleLbl="node0" presStyleIdx="0" presStyleCnt="1">
        <dgm:presLayoutVars>
          <dgm:chPref val="3"/>
        </dgm:presLayoutVars>
      </dgm:prSet>
      <dgm:spPr/>
      <dgm:t>
        <a:bodyPr/>
        <a:lstStyle/>
        <a:p>
          <a:endParaRPr lang="en-IN"/>
        </a:p>
      </dgm:t>
    </dgm:pt>
    <dgm:pt modelId="{148D7A11-F9F7-45A4-82F5-FA75EE07774F}" type="pres">
      <dgm:prSet presAssocID="{D559F982-0E7B-4271-AE7F-4B8616AE428E}" presName="rootConnector1" presStyleLbl="node1" presStyleIdx="0" presStyleCnt="0"/>
      <dgm:spPr/>
      <dgm:t>
        <a:bodyPr/>
        <a:lstStyle/>
        <a:p>
          <a:endParaRPr lang="en-IN"/>
        </a:p>
      </dgm:t>
    </dgm:pt>
    <dgm:pt modelId="{21A68674-0F82-425A-B896-6CF1704EC8D9}" type="pres">
      <dgm:prSet presAssocID="{D559F982-0E7B-4271-AE7F-4B8616AE428E}" presName="hierChild2" presStyleCnt="0"/>
      <dgm:spPr/>
    </dgm:pt>
    <dgm:pt modelId="{EAF1BDA0-F085-4C23-A4FB-BFF07D776B21}" type="pres">
      <dgm:prSet presAssocID="{2329C9E9-05AC-445C-B5CF-BAEF368C0BB4}" presName="Name37" presStyleLbl="parChTrans1D2" presStyleIdx="0" presStyleCnt="4"/>
      <dgm:spPr/>
      <dgm:t>
        <a:bodyPr/>
        <a:lstStyle/>
        <a:p>
          <a:endParaRPr lang="en-IN"/>
        </a:p>
      </dgm:t>
    </dgm:pt>
    <dgm:pt modelId="{81C5DFCE-FA6A-4C46-8B30-2B82F4F10DCC}" type="pres">
      <dgm:prSet presAssocID="{C667D786-4727-4DCF-8FB9-A644894F5C83}" presName="hierRoot2" presStyleCnt="0">
        <dgm:presLayoutVars>
          <dgm:hierBranch val="init"/>
        </dgm:presLayoutVars>
      </dgm:prSet>
      <dgm:spPr/>
    </dgm:pt>
    <dgm:pt modelId="{12360FD4-1410-49F5-99A7-EB522F32F252}" type="pres">
      <dgm:prSet presAssocID="{C667D786-4727-4DCF-8FB9-A644894F5C83}" presName="rootComposite" presStyleCnt="0"/>
      <dgm:spPr/>
    </dgm:pt>
    <dgm:pt modelId="{6073462B-8598-48A2-A403-6A975915F2F9}" type="pres">
      <dgm:prSet presAssocID="{C667D786-4727-4DCF-8FB9-A644894F5C83}" presName="rootText" presStyleLbl="node2" presStyleIdx="0" presStyleCnt="4" custLinFactNeighborX="-91498" custLinFactNeighborY="3861">
        <dgm:presLayoutVars>
          <dgm:chPref val="3"/>
        </dgm:presLayoutVars>
      </dgm:prSet>
      <dgm:spPr/>
      <dgm:t>
        <a:bodyPr/>
        <a:lstStyle/>
        <a:p>
          <a:endParaRPr lang="en-IN"/>
        </a:p>
      </dgm:t>
    </dgm:pt>
    <dgm:pt modelId="{A900C267-C283-482B-AE61-B838AFAB35E0}" type="pres">
      <dgm:prSet presAssocID="{C667D786-4727-4DCF-8FB9-A644894F5C83}" presName="rootConnector" presStyleLbl="node2" presStyleIdx="0" presStyleCnt="4"/>
      <dgm:spPr/>
      <dgm:t>
        <a:bodyPr/>
        <a:lstStyle/>
        <a:p>
          <a:endParaRPr lang="en-IN"/>
        </a:p>
      </dgm:t>
    </dgm:pt>
    <dgm:pt modelId="{338F9DCA-8DBD-4CAF-9AE6-FFFDE0173D5E}" type="pres">
      <dgm:prSet presAssocID="{C667D786-4727-4DCF-8FB9-A644894F5C83}" presName="hierChild4" presStyleCnt="0"/>
      <dgm:spPr/>
    </dgm:pt>
    <dgm:pt modelId="{E84645D3-0DB9-4213-9659-2D5B28C9C16D}" type="pres">
      <dgm:prSet presAssocID="{FC7741F8-1D03-4B89-99BC-980F5947BE4D}" presName="Name37" presStyleLbl="parChTrans1D3" presStyleIdx="0" presStyleCnt="16"/>
      <dgm:spPr/>
      <dgm:t>
        <a:bodyPr/>
        <a:lstStyle/>
        <a:p>
          <a:endParaRPr lang="en-IN"/>
        </a:p>
      </dgm:t>
    </dgm:pt>
    <dgm:pt modelId="{FD1EE35B-1F2E-4288-8D09-301656D38736}" type="pres">
      <dgm:prSet presAssocID="{6C3F1739-C46E-4724-AADE-9C3BE2BB3D35}" presName="hierRoot2" presStyleCnt="0">
        <dgm:presLayoutVars>
          <dgm:hierBranch val="init"/>
        </dgm:presLayoutVars>
      </dgm:prSet>
      <dgm:spPr/>
    </dgm:pt>
    <dgm:pt modelId="{E2E6B0CD-9110-406C-8F1F-5C7D8153C0CC}" type="pres">
      <dgm:prSet presAssocID="{6C3F1739-C46E-4724-AADE-9C3BE2BB3D35}" presName="rootComposite" presStyleCnt="0"/>
      <dgm:spPr/>
    </dgm:pt>
    <dgm:pt modelId="{EEFE6763-5ACE-4A57-805E-A67CBF0711DF}" type="pres">
      <dgm:prSet presAssocID="{6C3F1739-C46E-4724-AADE-9C3BE2BB3D35}" presName="rootText" presStyleLbl="node3" presStyleIdx="0" presStyleCnt="16" custLinFactNeighborX="-80031" custLinFactNeighborY="7730">
        <dgm:presLayoutVars>
          <dgm:chPref val="3"/>
        </dgm:presLayoutVars>
      </dgm:prSet>
      <dgm:spPr/>
      <dgm:t>
        <a:bodyPr/>
        <a:lstStyle/>
        <a:p>
          <a:endParaRPr lang="en-IN"/>
        </a:p>
      </dgm:t>
    </dgm:pt>
    <dgm:pt modelId="{6AF89A21-A85B-41A0-BF0E-8404360A1093}" type="pres">
      <dgm:prSet presAssocID="{6C3F1739-C46E-4724-AADE-9C3BE2BB3D35}" presName="rootConnector" presStyleLbl="node3" presStyleIdx="0" presStyleCnt="16"/>
      <dgm:spPr/>
      <dgm:t>
        <a:bodyPr/>
        <a:lstStyle/>
        <a:p>
          <a:endParaRPr lang="en-IN"/>
        </a:p>
      </dgm:t>
    </dgm:pt>
    <dgm:pt modelId="{FB581E2B-D66D-4703-A843-D7687A234DA2}" type="pres">
      <dgm:prSet presAssocID="{6C3F1739-C46E-4724-AADE-9C3BE2BB3D35}" presName="hierChild4" presStyleCnt="0"/>
      <dgm:spPr/>
    </dgm:pt>
    <dgm:pt modelId="{86944F8C-F0B5-46A3-8A7B-870340C36A73}" type="pres">
      <dgm:prSet presAssocID="{6C3F1739-C46E-4724-AADE-9C3BE2BB3D35}" presName="hierChild5" presStyleCnt="0"/>
      <dgm:spPr/>
    </dgm:pt>
    <dgm:pt modelId="{B705949F-DDD6-4D84-B6A2-304D5E5087AB}" type="pres">
      <dgm:prSet presAssocID="{9086C519-D906-49E0-8809-CEA8513E57EB}" presName="Name37" presStyleLbl="parChTrans1D3" presStyleIdx="1" presStyleCnt="16"/>
      <dgm:spPr/>
      <dgm:t>
        <a:bodyPr/>
        <a:lstStyle/>
        <a:p>
          <a:endParaRPr lang="en-IN"/>
        </a:p>
      </dgm:t>
    </dgm:pt>
    <dgm:pt modelId="{20BC5279-A5F9-401A-8A12-1BB2B8C86621}" type="pres">
      <dgm:prSet presAssocID="{3AEBAF72-F213-4D77-82B6-FC71218939C2}" presName="hierRoot2" presStyleCnt="0">
        <dgm:presLayoutVars>
          <dgm:hierBranch val="init"/>
        </dgm:presLayoutVars>
      </dgm:prSet>
      <dgm:spPr/>
    </dgm:pt>
    <dgm:pt modelId="{F0B915F8-982E-4123-AF0B-F7B7F68E9119}" type="pres">
      <dgm:prSet presAssocID="{3AEBAF72-F213-4D77-82B6-FC71218939C2}" presName="rootComposite" presStyleCnt="0"/>
      <dgm:spPr/>
    </dgm:pt>
    <dgm:pt modelId="{97DFE6C7-65BB-42FC-A980-53F1B1F819CD}" type="pres">
      <dgm:prSet presAssocID="{3AEBAF72-F213-4D77-82B6-FC71218939C2}" presName="rootText" presStyleLbl="node3" presStyleIdx="1" presStyleCnt="16" custLinFactNeighborX="-80031" custLinFactNeighborY="-2989">
        <dgm:presLayoutVars>
          <dgm:chPref val="3"/>
        </dgm:presLayoutVars>
      </dgm:prSet>
      <dgm:spPr/>
      <dgm:t>
        <a:bodyPr/>
        <a:lstStyle/>
        <a:p>
          <a:endParaRPr lang="en-IN"/>
        </a:p>
      </dgm:t>
    </dgm:pt>
    <dgm:pt modelId="{9BB6C908-E52E-4386-B7B4-CD853C251A98}" type="pres">
      <dgm:prSet presAssocID="{3AEBAF72-F213-4D77-82B6-FC71218939C2}" presName="rootConnector" presStyleLbl="node3" presStyleIdx="1" presStyleCnt="16"/>
      <dgm:spPr/>
      <dgm:t>
        <a:bodyPr/>
        <a:lstStyle/>
        <a:p>
          <a:endParaRPr lang="en-IN"/>
        </a:p>
      </dgm:t>
    </dgm:pt>
    <dgm:pt modelId="{563F9B2A-B424-4E75-8B8F-9EF8DA1F6FC2}" type="pres">
      <dgm:prSet presAssocID="{3AEBAF72-F213-4D77-82B6-FC71218939C2}" presName="hierChild4" presStyleCnt="0"/>
      <dgm:spPr/>
    </dgm:pt>
    <dgm:pt modelId="{66A92506-11A3-460F-B529-C1A5D6CAC854}" type="pres">
      <dgm:prSet presAssocID="{3AEBAF72-F213-4D77-82B6-FC71218939C2}" presName="hierChild5" presStyleCnt="0"/>
      <dgm:spPr/>
    </dgm:pt>
    <dgm:pt modelId="{5C4DDC16-C685-4F7E-835E-935FE69BF35B}" type="pres">
      <dgm:prSet presAssocID="{E45F503F-B67A-4124-AF96-F3CE28DDDCB1}" presName="Name37" presStyleLbl="parChTrans1D3" presStyleIdx="2" presStyleCnt="16"/>
      <dgm:spPr/>
      <dgm:t>
        <a:bodyPr/>
        <a:lstStyle/>
        <a:p>
          <a:endParaRPr lang="en-IN"/>
        </a:p>
      </dgm:t>
    </dgm:pt>
    <dgm:pt modelId="{8FC7DB3C-5032-4852-996F-FE309EC43FED}" type="pres">
      <dgm:prSet presAssocID="{0372AFF8-8D9F-4024-A77F-446D01CDD0F9}" presName="hierRoot2" presStyleCnt="0">
        <dgm:presLayoutVars>
          <dgm:hierBranch val="init"/>
        </dgm:presLayoutVars>
      </dgm:prSet>
      <dgm:spPr/>
    </dgm:pt>
    <dgm:pt modelId="{242736B4-AB7B-4801-8980-FAA9A417F21B}" type="pres">
      <dgm:prSet presAssocID="{0372AFF8-8D9F-4024-A77F-446D01CDD0F9}" presName="rootComposite" presStyleCnt="0"/>
      <dgm:spPr/>
    </dgm:pt>
    <dgm:pt modelId="{BF986906-AAF1-48A6-8AD7-D4CE70B7A6E8}" type="pres">
      <dgm:prSet presAssocID="{0372AFF8-8D9F-4024-A77F-446D01CDD0F9}" presName="rootText" presStyleLbl="node3" presStyleIdx="2" presStyleCnt="16" custLinFactNeighborX="-80031" custLinFactNeighborY="-13706">
        <dgm:presLayoutVars>
          <dgm:chPref val="3"/>
        </dgm:presLayoutVars>
      </dgm:prSet>
      <dgm:spPr/>
      <dgm:t>
        <a:bodyPr/>
        <a:lstStyle/>
        <a:p>
          <a:endParaRPr lang="en-IN"/>
        </a:p>
      </dgm:t>
    </dgm:pt>
    <dgm:pt modelId="{289C3F4C-6F9A-463E-AF44-B682CB618186}" type="pres">
      <dgm:prSet presAssocID="{0372AFF8-8D9F-4024-A77F-446D01CDD0F9}" presName="rootConnector" presStyleLbl="node3" presStyleIdx="2" presStyleCnt="16"/>
      <dgm:spPr/>
      <dgm:t>
        <a:bodyPr/>
        <a:lstStyle/>
        <a:p>
          <a:endParaRPr lang="en-IN"/>
        </a:p>
      </dgm:t>
    </dgm:pt>
    <dgm:pt modelId="{F7CD6B56-DD35-46DE-A72E-BB295D265126}" type="pres">
      <dgm:prSet presAssocID="{0372AFF8-8D9F-4024-A77F-446D01CDD0F9}" presName="hierChild4" presStyleCnt="0"/>
      <dgm:spPr/>
    </dgm:pt>
    <dgm:pt modelId="{6D91ACC9-BEF6-4BBB-ADFD-098F83439918}" type="pres">
      <dgm:prSet presAssocID="{0372AFF8-8D9F-4024-A77F-446D01CDD0F9}" presName="hierChild5" presStyleCnt="0"/>
      <dgm:spPr/>
    </dgm:pt>
    <dgm:pt modelId="{BA4E607F-2558-48F1-9B74-EE519D4C7684}" type="pres">
      <dgm:prSet presAssocID="{A8C1F50B-EEE1-4856-8BEF-698FB5AB11FF}" presName="Name37" presStyleLbl="parChTrans1D3" presStyleIdx="3" presStyleCnt="16"/>
      <dgm:spPr/>
      <dgm:t>
        <a:bodyPr/>
        <a:lstStyle/>
        <a:p>
          <a:endParaRPr lang="en-IN"/>
        </a:p>
      </dgm:t>
    </dgm:pt>
    <dgm:pt modelId="{8BB085A5-C1BA-4515-ADDF-7B0BA8540843}" type="pres">
      <dgm:prSet presAssocID="{B65917CA-CF3D-458B-850A-15FA12AADE44}" presName="hierRoot2" presStyleCnt="0">
        <dgm:presLayoutVars>
          <dgm:hierBranch val="init"/>
        </dgm:presLayoutVars>
      </dgm:prSet>
      <dgm:spPr/>
    </dgm:pt>
    <dgm:pt modelId="{DD9142F3-3C8B-436F-8374-5BF17FB3F747}" type="pres">
      <dgm:prSet presAssocID="{B65917CA-CF3D-458B-850A-15FA12AADE44}" presName="rootComposite" presStyleCnt="0"/>
      <dgm:spPr/>
    </dgm:pt>
    <dgm:pt modelId="{3B3603F1-C554-4032-92F9-7B2D6F7F7D5D}" type="pres">
      <dgm:prSet presAssocID="{B65917CA-CF3D-458B-850A-15FA12AADE44}" presName="rootText" presStyleLbl="node3" presStyleIdx="3" presStyleCnt="16" custLinFactNeighborX="-80031" custLinFactNeighborY="-9838">
        <dgm:presLayoutVars>
          <dgm:chPref val="3"/>
        </dgm:presLayoutVars>
      </dgm:prSet>
      <dgm:spPr/>
      <dgm:t>
        <a:bodyPr/>
        <a:lstStyle/>
        <a:p>
          <a:endParaRPr lang="en-IN"/>
        </a:p>
      </dgm:t>
    </dgm:pt>
    <dgm:pt modelId="{0DA465BF-D399-4F28-83BF-60DE4400DDED}" type="pres">
      <dgm:prSet presAssocID="{B65917CA-CF3D-458B-850A-15FA12AADE44}" presName="rootConnector" presStyleLbl="node3" presStyleIdx="3" presStyleCnt="16"/>
      <dgm:spPr/>
      <dgm:t>
        <a:bodyPr/>
        <a:lstStyle/>
        <a:p>
          <a:endParaRPr lang="en-IN"/>
        </a:p>
      </dgm:t>
    </dgm:pt>
    <dgm:pt modelId="{38DD80FF-7B8E-4336-9AD0-1389261B0800}" type="pres">
      <dgm:prSet presAssocID="{B65917CA-CF3D-458B-850A-15FA12AADE44}" presName="hierChild4" presStyleCnt="0"/>
      <dgm:spPr/>
    </dgm:pt>
    <dgm:pt modelId="{0DAD22A5-1CB1-40BC-8FCD-F4BD1E8541DC}" type="pres">
      <dgm:prSet presAssocID="{B65917CA-CF3D-458B-850A-15FA12AADE44}" presName="hierChild5" presStyleCnt="0"/>
      <dgm:spPr/>
    </dgm:pt>
    <dgm:pt modelId="{1624DED7-3E3E-42C1-9F96-ED6BE262369C}" type="pres">
      <dgm:prSet presAssocID="{16B5F1DA-BC42-4708-BF66-2F58DF41E802}" presName="Name37" presStyleLbl="parChTrans1D3" presStyleIdx="4" presStyleCnt="16"/>
      <dgm:spPr/>
      <dgm:t>
        <a:bodyPr/>
        <a:lstStyle/>
        <a:p>
          <a:endParaRPr lang="en-IN"/>
        </a:p>
      </dgm:t>
    </dgm:pt>
    <dgm:pt modelId="{6EB230B8-3081-475B-BF32-F87846FA4EAB}" type="pres">
      <dgm:prSet presAssocID="{1CE24BF5-0EB1-4A28-A4B7-5FD3328C716D}" presName="hierRoot2" presStyleCnt="0">
        <dgm:presLayoutVars>
          <dgm:hierBranch val="init"/>
        </dgm:presLayoutVars>
      </dgm:prSet>
      <dgm:spPr/>
    </dgm:pt>
    <dgm:pt modelId="{C345FAC9-19F2-47F0-B6CF-A483A21C47CE}" type="pres">
      <dgm:prSet presAssocID="{1CE24BF5-0EB1-4A28-A4B7-5FD3328C716D}" presName="rootComposite" presStyleCnt="0"/>
      <dgm:spPr/>
    </dgm:pt>
    <dgm:pt modelId="{06E20861-D477-4D05-A4AB-CADC22E9E5B4}" type="pres">
      <dgm:prSet presAssocID="{1CE24BF5-0EB1-4A28-A4B7-5FD3328C716D}" presName="rootText" presStyleLbl="node3" presStyleIdx="4" presStyleCnt="16" custLinFactNeighborX="-72738" custLinFactNeighborY="-20555">
        <dgm:presLayoutVars>
          <dgm:chPref val="3"/>
        </dgm:presLayoutVars>
      </dgm:prSet>
      <dgm:spPr/>
      <dgm:t>
        <a:bodyPr/>
        <a:lstStyle/>
        <a:p>
          <a:endParaRPr lang="en-IN"/>
        </a:p>
      </dgm:t>
    </dgm:pt>
    <dgm:pt modelId="{20D00271-24A7-402F-A58B-FDC01FD7F0F4}" type="pres">
      <dgm:prSet presAssocID="{1CE24BF5-0EB1-4A28-A4B7-5FD3328C716D}" presName="rootConnector" presStyleLbl="node3" presStyleIdx="4" presStyleCnt="16"/>
      <dgm:spPr/>
      <dgm:t>
        <a:bodyPr/>
        <a:lstStyle/>
        <a:p>
          <a:endParaRPr lang="en-IN"/>
        </a:p>
      </dgm:t>
    </dgm:pt>
    <dgm:pt modelId="{EDE049C3-5B30-40C4-A9F0-109850987364}" type="pres">
      <dgm:prSet presAssocID="{1CE24BF5-0EB1-4A28-A4B7-5FD3328C716D}" presName="hierChild4" presStyleCnt="0"/>
      <dgm:spPr/>
    </dgm:pt>
    <dgm:pt modelId="{E33B9DCA-DDC8-45E0-95F4-207841C2F042}" type="pres">
      <dgm:prSet presAssocID="{1CE24BF5-0EB1-4A28-A4B7-5FD3328C716D}" presName="hierChild5" presStyleCnt="0"/>
      <dgm:spPr/>
    </dgm:pt>
    <dgm:pt modelId="{1A3B527D-CB5E-4E8A-8C95-BD91C309F9C7}" type="pres">
      <dgm:prSet presAssocID="{60F21988-E07A-42CE-902D-A3EEEA2E3B83}" presName="Name37" presStyleLbl="parChTrans1D3" presStyleIdx="5" presStyleCnt="16"/>
      <dgm:spPr/>
      <dgm:t>
        <a:bodyPr/>
        <a:lstStyle/>
        <a:p>
          <a:endParaRPr lang="en-IN"/>
        </a:p>
      </dgm:t>
    </dgm:pt>
    <dgm:pt modelId="{D9ECC0E3-8E63-4C77-9D50-D77F3AEAF38F}" type="pres">
      <dgm:prSet presAssocID="{6E4F9279-1612-4D1D-8535-0F63EB1D16ED}" presName="hierRoot2" presStyleCnt="0">
        <dgm:presLayoutVars>
          <dgm:hierBranch val="init"/>
        </dgm:presLayoutVars>
      </dgm:prSet>
      <dgm:spPr/>
    </dgm:pt>
    <dgm:pt modelId="{B229783D-1946-4151-96C3-F3330D6E140E}" type="pres">
      <dgm:prSet presAssocID="{6E4F9279-1612-4D1D-8535-0F63EB1D16ED}" presName="rootComposite" presStyleCnt="0"/>
      <dgm:spPr/>
    </dgm:pt>
    <dgm:pt modelId="{33AB6C6A-C480-4A3F-BE75-BB0DA70D25EE}" type="pres">
      <dgm:prSet presAssocID="{6E4F9279-1612-4D1D-8535-0F63EB1D16ED}" presName="rootText" presStyleLbl="node3" presStyleIdx="5" presStyleCnt="16" custLinFactNeighborX="-80031" custLinFactNeighborY="9">
        <dgm:presLayoutVars>
          <dgm:chPref val="3"/>
        </dgm:presLayoutVars>
      </dgm:prSet>
      <dgm:spPr/>
      <dgm:t>
        <a:bodyPr/>
        <a:lstStyle/>
        <a:p>
          <a:endParaRPr lang="en-IN"/>
        </a:p>
      </dgm:t>
    </dgm:pt>
    <dgm:pt modelId="{C479A7C3-8C89-4E32-9AF8-F676A44E8781}" type="pres">
      <dgm:prSet presAssocID="{6E4F9279-1612-4D1D-8535-0F63EB1D16ED}" presName="rootConnector" presStyleLbl="node3" presStyleIdx="5" presStyleCnt="16"/>
      <dgm:spPr/>
      <dgm:t>
        <a:bodyPr/>
        <a:lstStyle/>
        <a:p>
          <a:endParaRPr lang="en-IN"/>
        </a:p>
      </dgm:t>
    </dgm:pt>
    <dgm:pt modelId="{61F126D7-B56F-4E5F-893F-BFA62A29AB25}" type="pres">
      <dgm:prSet presAssocID="{6E4F9279-1612-4D1D-8535-0F63EB1D16ED}" presName="hierChild4" presStyleCnt="0"/>
      <dgm:spPr/>
    </dgm:pt>
    <dgm:pt modelId="{26877F75-192C-4DCC-A341-5EEEABFA1230}" type="pres">
      <dgm:prSet presAssocID="{6E4F9279-1612-4D1D-8535-0F63EB1D16ED}" presName="hierChild5" presStyleCnt="0"/>
      <dgm:spPr/>
    </dgm:pt>
    <dgm:pt modelId="{E4F5139E-8A26-4A73-BECD-C0DE29D5A4E1}" type="pres">
      <dgm:prSet presAssocID="{C667D786-4727-4DCF-8FB9-A644894F5C83}" presName="hierChild5" presStyleCnt="0"/>
      <dgm:spPr/>
    </dgm:pt>
    <dgm:pt modelId="{5580FED8-8BE9-492A-A37B-43A94F188079}" type="pres">
      <dgm:prSet presAssocID="{D9F51F74-DE2C-401F-95E7-9849515A5447}" presName="Name37" presStyleLbl="parChTrans1D2" presStyleIdx="1" presStyleCnt="4"/>
      <dgm:spPr/>
      <dgm:t>
        <a:bodyPr/>
        <a:lstStyle/>
        <a:p>
          <a:endParaRPr lang="en-IN"/>
        </a:p>
      </dgm:t>
    </dgm:pt>
    <dgm:pt modelId="{96643986-4C6E-42BB-8FF5-8BD1E9C54636}" type="pres">
      <dgm:prSet presAssocID="{B928E6BA-D4C6-491C-87EB-2397F8CF144E}" presName="hierRoot2" presStyleCnt="0">
        <dgm:presLayoutVars>
          <dgm:hierBranch val="init"/>
        </dgm:presLayoutVars>
      </dgm:prSet>
      <dgm:spPr/>
    </dgm:pt>
    <dgm:pt modelId="{F1AD1C34-8441-41BE-BF53-60AA6AF81979}" type="pres">
      <dgm:prSet presAssocID="{B928E6BA-D4C6-491C-87EB-2397F8CF144E}" presName="rootComposite" presStyleCnt="0"/>
      <dgm:spPr/>
    </dgm:pt>
    <dgm:pt modelId="{5D672E15-1537-4FED-951D-99F45AD660C0}" type="pres">
      <dgm:prSet presAssocID="{B928E6BA-D4C6-491C-87EB-2397F8CF144E}" presName="rootText" presStyleLbl="node2" presStyleIdx="1" presStyleCnt="4">
        <dgm:presLayoutVars>
          <dgm:chPref val="3"/>
        </dgm:presLayoutVars>
      </dgm:prSet>
      <dgm:spPr/>
      <dgm:t>
        <a:bodyPr/>
        <a:lstStyle/>
        <a:p>
          <a:endParaRPr lang="en-IN"/>
        </a:p>
      </dgm:t>
    </dgm:pt>
    <dgm:pt modelId="{5A068CA8-7FA5-4030-BA8B-2E50B71F9DDF}" type="pres">
      <dgm:prSet presAssocID="{B928E6BA-D4C6-491C-87EB-2397F8CF144E}" presName="rootConnector" presStyleLbl="node2" presStyleIdx="1" presStyleCnt="4"/>
      <dgm:spPr/>
      <dgm:t>
        <a:bodyPr/>
        <a:lstStyle/>
        <a:p>
          <a:endParaRPr lang="en-IN"/>
        </a:p>
      </dgm:t>
    </dgm:pt>
    <dgm:pt modelId="{00074A05-C925-4503-BCF9-B83347D7BB05}" type="pres">
      <dgm:prSet presAssocID="{B928E6BA-D4C6-491C-87EB-2397F8CF144E}" presName="hierChild4" presStyleCnt="0"/>
      <dgm:spPr/>
    </dgm:pt>
    <dgm:pt modelId="{89E8119C-B61A-426D-8FB5-DA836B722AF1}" type="pres">
      <dgm:prSet presAssocID="{6E91B348-7721-4364-AF44-9939874D7C34}" presName="Name37" presStyleLbl="parChTrans1D3" presStyleIdx="6" presStyleCnt="16"/>
      <dgm:spPr/>
      <dgm:t>
        <a:bodyPr/>
        <a:lstStyle/>
        <a:p>
          <a:endParaRPr lang="en-IN"/>
        </a:p>
      </dgm:t>
    </dgm:pt>
    <dgm:pt modelId="{A348E7E6-1542-4D75-BA05-A33A38F801AB}" type="pres">
      <dgm:prSet presAssocID="{CCC37B99-B94F-4292-812B-8DA9919BDA32}" presName="hierRoot2" presStyleCnt="0">
        <dgm:presLayoutVars>
          <dgm:hierBranch val="init"/>
        </dgm:presLayoutVars>
      </dgm:prSet>
      <dgm:spPr/>
    </dgm:pt>
    <dgm:pt modelId="{264AB7EA-A896-4ACB-AC49-40332E97EE1A}" type="pres">
      <dgm:prSet presAssocID="{CCC37B99-B94F-4292-812B-8DA9919BDA32}" presName="rootComposite" presStyleCnt="0"/>
      <dgm:spPr/>
    </dgm:pt>
    <dgm:pt modelId="{CA737C17-D6E2-4800-B7E3-CBB113BA6A93}" type="pres">
      <dgm:prSet presAssocID="{CCC37B99-B94F-4292-812B-8DA9919BDA32}" presName="rootText" presStyleLbl="node3" presStyleIdx="6" presStyleCnt="16">
        <dgm:presLayoutVars>
          <dgm:chPref val="3"/>
        </dgm:presLayoutVars>
      </dgm:prSet>
      <dgm:spPr/>
      <dgm:t>
        <a:bodyPr/>
        <a:lstStyle/>
        <a:p>
          <a:endParaRPr lang="en-IN"/>
        </a:p>
      </dgm:t>
    </dgm:pt>
    <dgm:pt modelId="{1685DF6F-ACC9-4499-BECD-702C4ABC9039}" type="pres">
      <dgm:prSet presAssocID="{CCC37B99-B94F-4292-812B-8DA9919BDA32}" presName="rootConnector" presStyleLbl="node3" presStyleIdx="6" presStyleCnt="16"/>
      <dgm:spPr/>
      <dgm:t>
        <a:bodyPr/>
        <a:lstStyle/>
        <a:p>
          <a:endParaRPr lang="en-IN"/>
        </a:p>
      </dgm:t>
    </dgm:pt>
    <dgm:pt modelId="{E6964FC7-C942-4BD0-A441-DAD2511FA33E}" type="pres">
      <dgm:prSet presAssocID="{CCC37B99-B94F-4292-812B-8DA9919BDA32}" presName="hierChild4" presStyleCnt="0"/>
      <dgm:spPr/>
    </dgm:pt>
    <dgm:pt modelId="{AE0C2583-7AAE-420B-865E-2DF509B5CEE7}" type="pres">
      <dgm:prSet presAssocID="{CCC37B99-B94F-4292-812B-8DA9919BDA32}" presName="hierChild5" presStyleCnt="0"/>
      <dgm:spPr/>
    </dgm:pt>
    <dgm:pt modelId="{B34B67AA-FFB2-4076-A560-3CEF6D9297A1}" type="pres">
      <dgm:prSet presAssocID="{BD5BE11C-31C8-4E73-910B-5E15618A2DEE}" presName="Name37" presStyleLbl="parChTrans1D3" presStyleIdx="7" presStyleCnt="16"/>
      <dgm:spPr/>
      <dgm:t>
        <a:bodyPr/>
        <a:lstStyle/>
        <a:p>
          <a:endParaRPr lang="en-IN"/>
        </a:p>
      </dgm:t>
    </dgm:pt>
    <dgm:pt modelId="{BF83EC1E-56E2-42CF-9210-8722E50B707F}" type="pres">
      <dgm:prSet presAssocID="{03E5E401-7F11-4DDF-9748-D95BB8754D61}" presName="hierRoot2" presStyleCnt="0">
        <dgm:presLayoutVars>
          <dgm:hierBranch val="init"/>
        </dgm:presLayoutVars>
      </dgm:prSet>
      <dgm:spPr/>
    </dgm:pt>
    <dgm:pt modelId="{8CB735B4-95B0-4750-8EC6-F024B8D23AAB}" type="pres">
      <dgm:prSet presAssocID="{03E5E401-7F11-4DDF-9748-D95BB8754D61}" presName="rootComposite" presStyleCnt="0"/>
      <dgm:spPr/>
    </dgm:pt>
    <dgm:pt modelId="{F6530FF4-E73E-46E2-9060-6F9CDDCB3D62}" type="pres">
      <dgm:prSet presAssocID="{03E5E401-7F11-4DDF-9748-D95BB8754D61}" presName="rootText" presStyleLbl="node3" presStyleIdx="7" presStyleCnt="16">
        <dgm:presLayoutVars>
          <dgm:chPref val="3"/>
        </dgm:presLayoutVars>
      </dgm:prSet>
      <dgm:spPr/>
      <dgm:t>
        <a:bodyPr/>
        <a:lstStyle/>
        <a:p>
          <a:endParaRPr lang="en-IN"/>
        </a:p>
      </dgm:t>
    </dgm:pt>
    <dgm:pt modelId="{699F5781-02E9-47BF-B955-E00C2CD91B2C}" type="pres">
      <dgm:prSet presAssocID="{03E5E401-7F11-4DDF-9748-D95BB8754D61}" presName="rootConnector" presStyleLbl="node3" presStyleIdx="7" presStyleCnt="16"/>
      <dgm:spPr/>
      <dgm:t>
        <a:bodyPr/>
        <a:lstStyle/>
        <a:p>
          <a:endParaRPr lang="en-IN"/>
        </a:p>
      </dgm:t>
    </dgm:pt>
    <dgm:pt modelId="{C22E83F9-8684-466A-946A-863843D2B8F2}" type="pres">
      <dgm:prSet presAssocID="{03E5E401-7F11-4DDF-9748-D95BB8754D61}" presName="hierChild4" presStyleCnt="0"/>
      <dgm:spPr/>
    </dgm:pt>
    <dgm:pt modelId="{B3820E15-6911-4F4A-8A4D-333D52818CD4}" type="pres">
      <dgm:prSet presAssocID="{03E5E401-7F11-4DDF-9748-D95BB8754D61}" presName="hierChild5" presStyleCnt="0"/>
      <dgm:spPr/>
    </dgm:pt>
    <dgm:pt modelId="{8F04D429-0CA6-41EA-B568-ACAF1D99CC1C}" type="pres">
      <dgm:prSet presAssocID="{908E7588-2C6F-432C-9BE7-40D43FAD68B5}" presName="Name37" presStyleLbl="parChTrans1D3" presStyleIdx="8" presStyleCnt="16"/>
      <dgm:spPr/>
      <dgm:t>
        <a:bodyPr/>
        <a:lstStyle/>
        <a:p>
          <a:endParaRPr lang="en-IN"/>
        </a:p>
      </dgm:t>
    </dgm:pt>
    <dgm:pt modelId="{F3D6E326-2ECB-4439-928F-C2B25ABE41A2}" type="pres">
      <dgm:prSet presAssocID="{9DD9BB31-9A1F-4085-A12C-59C7F79FA5C7}" presName="hierRoot2" presStyleCnt="0">
        <dgm:presLayoutVars>
          <dgm:hierBranch val="init"/>
        </dgm:presLayoutVars>
      </dgm:prSet>
      <dgm:spPr/>
    </dgm:pt>
    <dgm:pt modelId="{C2C1BD1D-435E-48D7-8280-FE21147F3BD4}" type="pres">
      <dgm:prSet presAssocID="{9DD9BB31-9A1F-4085-A12C-59C7F79FA5C7}" presName="rootComposite" presStyleCnt="0"/>
      <dgm:spPr/>
    </dgm:pt>
    <dgm:pt modelId="{492144BF-F142-446E-8A81-4D23EF55EA24}" type="pres">
      <dgm:prSet presAssocID="{9DD9BB31-9A1F-4085-A12C-59C7F79FA5C7}" presName="rootText" presStyleLbl="node3" presStyleIdx="8" presStyleCnt="16">
        <dgm:presLayoutVars>
          <dgm:chPref val="3"/>
        </dgm:presLayoutVars>
      </dgm:prSet>
      <dgm:spPr/>
      <dgm:t>
        <a:bodyPr/>
        <a:lstStyle/>
        <a:p>
          <a:endParaRPr lang="en-US"/>
        </a:p>
      </dgm:t>
    </dgm:pt>
    <dgm:pt modelId="{8285C743-F432-4F6F-9EEC-519257EA2421}" type="pres">
      <dgm:prSet presAssocID="{9DD9BB31-9A1F-4085-A12C-59C7F79FA5C7}" presName="rootConnector" presStyleLbl="node3" presStyleIdx="8" presStyleCnt="16"/>
      <dgm:spPr/>
      <dgm:t>
        <a:bodyPr/>
        <a:lstStyle/>
        <a:p>
          <a:endParaRPr lang="en-IN"/>
        </a:p>
      </dgm:t>
    </dgm:pt>
    <dgm:pt modelId="{D4EE6D6E-C758-4225-B4D5-749E38576720}" type="pres">
      <dgm:prSet presAssocID="{9DD9BB31-9A1F-4085-A12C-59C7F79FA5C7}" presName="hierChild4" presStyleCnt="0"/>
      <dgm:spPr/>
    </dgm:pt>
    <dgm:pt modelId="{D9F237E7-C4AE-4F60-B21B-15BDA1B8B39E}" type="pres">
      <dgm:prSet presAssocID="{9DD9BB31-9A1F-4085-A12C-59C7F79FA5C7}" presName="hierChild5" presStyleCnt="0"/>
      <dgm:spPr/>
    </dgm:pt>
    <dgm:pt modelId="{7C8F1213-799A-4183-B457-27298638D50B}" type="pres">
      <dgm:prSet presAssocID="{B928E6BA-D4C6-491C-87EB-2397F8CF144E}" presName="hierChild5" presStyleCnt="0"/>
      <dgm:spPr/>
    </dgm:pt>
    <dgm:pt modelId="{9B97A21B-BC22-4245-A68C-74222C2AE0BD}" type="pres">
      <dgm:prSet presAssocID="{B0434E5E-FB17-45C4-8F3E-D625636C0F6C}" presName="Name37" presStyleLbl="parChTrans1D2" presStyleIdx="2" presStyleCnt="4"/>
      <dgm:spPr/>
      <dgm:t>
        <a:bodyPr/>
        <a:lstStyle/>
        <a:p>
          <a:endParaRPr lang="en-IN"/>
        </a:p>
      </dgm:t>
    </dgm:pt>
    <dgm:pt modelId="{D4C931C4-1593-4D90-B303-5A416777E3E1}" type="pres">
      <dgm:prSet presAssocID="{4CAC744A-58CC-4A8F-986C-C81E5AFD11DA}" presName="hierRoot2" presStyleCnt="0">
        <dgm:presLayoutVars>
          <dgm:hierBranch val="init"/>
        </dgm:presLayoutVars>
      </dgm:prSet>
      <dgm:spPr/>
    </dgm:pt>
    <dgm:pt modelId="{C5462B3F-F98C-4A22-A436-19E8C38A3700}" type="pres">
      <dgm:prSet presAssocID="{4CAC744A-58CC-4A8F-986C-C81E5AFD11DA}" presName="rootComposite" presStyleCnt="0"/>
      <dgm:spPr/>
    </dgm:pt>
    <dgm:pt modelId="{87FA88FD-4690-41B3-A300-248132C353F6}" type="pres">
      <dgm:prSet presAssocID="{4CAC744A-58CC-4A8F-986C-C81E5AFD11DA}" presName="rootText" presStyleLbl="node2" presStyleIdx="2" presStyleCnt="4" custLinFactNeighborX="60348" custLinFactNeighborY="3861">
        <dgm:presLayoutVars>
          <dgm:chPref val="3"/>
        </dgm:presLayoutVars>
      </dgm:prSet>
      <dgm:spPr/>
      <dgm:t>
        <a:bodyPr/>
        <a:lstStyle/>
        <a:p>
          <a:endParaRPr lang="en-IN"/>
        </a:p>
      </dgm:t>
    </dgm:pt>
    <dgm:pt modelId="{10D84445-97E2-4792-8815-57723600970A}" type="pres">
      <dgm:prSet presAssocID="{4CAC744A-58CC-4A8F-986C-C81E5AFD11DA}" presName="rootConnector" presStyleLbl="node2" presStyleIdx="2" presStyleCnt="4"/>
      <dgm:spPr/>
      <dgm:t>
        <a:bodyPr/>
        <a:lstStyle/>
        <a:p>
          <a:endParaRPr lang="en-IN"/>
        </a:p>
      </dgm:t>
    </dgm:pt>
    <dgm:pt modelId="{0CF7B74D-0C03-428C-88AD-E66898FE8C67}" type="pres">
      <dgm:prSet presAssocID="{4CAC744A-58CC-4A8F-986C-C81E5AFD11DA}" presName="hierChild4" presStyleCnt="0"/>
      <dgm:spPr/>
    </dgm:pt>
    <dgm:pt modelId="{78EA8777-E588-4F92-A1E5-DB8CFC6A3A93}" type="pres">
      <dgm:prSet presAssocID="{8A0C1E2E-F5CB-4A35-A743-9874A2688BF2}" presName="Name37" presStyleLbl="parChTrans1D3" presStyleIdx="9" presStyleCnt="16"/>
      <dgm:spPr/>
      <dgm:t>
        <a:bodyPr/>
        <a:lstStyle/>
        <a:p>
          <a:endParaRPr lang="en-IN"/>
        </a:p>
      </dgm:t>
    </dgm:pt>
    <dgm:pt modelId="{3B63025B-944E-447A-AF7B-4CF8D4C280D3}" type="pres">
      <dgm:prSet presAssocID="{68BEE012-3822-4F8C-8AE3-4EAC81697781}" presName="hierRoot2" presStyleCnt="0">
        <dgm:presLayoutVars>
          <dgm:hierBranch val="init"/>
        </dgm:presLayoutVars>
      </dgm:prSet>
      <dgm:spPr/>
    </dgm:pt>
    <dgm:pt modelId="{76745641-392F-4578-A1D1-B764E9447568}" type="pres">
      <dgm:prSet presAssocID="{68BEE012-3822-4F8C-8AE3-4EAC81697781}" presName="rootComposite" presStyleCnt="0"/>
      <dgm:spPr/>
    </dgm:pt>
    <dgm:pt modelId="{D2833DD5-2305-422A-A0C4-013420D82907}" type="pres">
      <dgm:prSet presAssocID="{68BEE012-3822-4F8C-8AE3-4EAC81697781}" presName="rootText" presStyleLbl="node3" presStyleIdx="9" presStyleCnt="16" custLinFactNeighborX="71815" custLinFactNeighborY="51490">
        <dgm:presLayoutVars>
          <dgm:chPref val="3"/>
        </dgm:presLayoutVars>
      </dgm:prSet>
      <dgm:spPr/>
      <dgm:t>
        <a:bodyPr/>
        <a:lstStyle/>
        <a:p>
          <a:endParaRPr lang="en-US"/>
        </a:p>
      </dgm:t>
    </dgm:pt>
    <dgm:pt modelId="{DBA11D66-C56E-40DD-BCEC-378A857F4612}" type="pres">
      <dgm:prSet presAssocID="{68BEE012-3822-4F8C-8AE3-4EAC81697781}" presName="rootConnector" presStyleLbl="node3" presStyleIdx="9" presStyleCnt="16"/>
      <dgm:spPr/>
      <dgm:t>
        <a:bodyPr/>
        <a:lstStyle/>
        <a:p>
          <a:endParaRPr lang="en-IN"/>
        </a:p>
      </dgm:t>
    </dgm:pt>
    <dgm:pt modelId="{29F025AF-E0A0-49EB-A85B-28323922DDF7}" type="pres">
      <dgm:prSet presAssocID="{68BEE012-3822-4F8C-8AE3-4EAC81697781}" presName="hierChild4" presStyleCnt="0"/>
      <dgm:spPr/>
    </dgm:pt>
    <dgm:pt modelId="{05BB999A-C0E6-40DE-9D2D-959AF7B5F619}" type="pres">
      <dgm:prSet presAssocID="{68BEE012-3822-4F8C-8AE3-4EAC81697781}" presName="hierChild5" presStyleCnt="0"/>
      <dgm:spPr/>
    </dgm:pt>
    <dgm:pt modelId="{0DFD3E7F-8313-4231-AC74-AEEED7833379}" type="pres">
      <dgm:prSet presAssocID="{152F1691-5002-4AC6-A6CA-D0862A45B79B}" presName="Name37" presStyleLbl="parChTrans1D3" presStyleIdx="10" presStyleCnt="16"/>
      <dgm:spPr/>
      <dgm:t>
        <a:bodyPr/>
        <a:lstStyle/>
        <a:p>
          <a:endParaRPr lang="en-IN"/>
        </a:p>
      </dgm:t>
    </dgm:pt>
    <dgm:pt modelId="{35664C3F-A74D-4849-9A59-5C4FDFD51BD4}" type="pres">
      <dgm:prSet presAssocID="{6BA4630D-D547-4D3D-AA63-1A814702F635}" presName="hierRoot2" presStyleCnt="0">
        <dgm:presLayoutVars>
          <dgm:hierBranch val="init"/>
        </dgm:presLayoutVars>
      </dgm:prSet>
      <dgm:spPr/>
    </dgm:pt>
    <dgm:pt modelId="{BA2C8975-4005-4CC6-9EBB-496BA7DFA40B}" type="pres">
      <dgm:prSet presAssocID="{6BA4630D-D547-4D3D-AA63-1A814702F635}" presName="rootComposite" presStyleCnt="0"/>
      <dgm:spPr/>
    </dgm:pt>
    <dgm:pt modelId="{E6540F7F-0112-4579-9B7C-D8DEC948220D}" type="pres">
      <dgm:prSet presAssocID="{6BA4630D-D547-4D3D-AA63-1A814702F635}" presName="rootText" presStyleLbl="node3" presStyleIdx="10" presStyleCnt="16" custLinFactNeighborX="71815" custLinFactNeighborY="55359">
        <dgm:presLayoutVars>
          <dgm:chPref val="3"/>
        </dgm:presLayoutVars>
      </dgm:prSet>
      <dgm:spPr/>
      <dgm:t>
        <a:bodyPr/>
        <a:lstStyle/>
        <a:p>
          <a:endParaRPr lang="en-IN"/>
        </a:p>
      </dgm:t>
    </dgm:pt>
    <dgm:pt modelId="{3ECBC616-343A-4A1C-A8B6-4095A24DF350}" type="pres">
      <dgm:prSet presAssocID="{6BA4630D-D547-4D3D-AA63-1A814702F635}" presName="rootConnector" presStyleLbl="node3" presStyleIdx="10" presStyleCnt="16"/>
      <dgm:spPr/>
      <dgm:t>
        <a:bodyPr/>
        <a:lstStyle/>
        <a:p>
          <a:endParaRPr lang="en-IN"/>
        </a:p>
      </dgm:t>
    </dgm:pt>
    <dgm:pt modelId="{4A4A5EBA-E7CC-4156-AC5E-6C3F16D532FD}" type="pres">
      <dgm:prSet presAssocID="{6BA4630D-D547-4D3D-AA63-1A814702F635}" presName="hierChild4" presStyleCnt="0"/>
      <dgm:spPr/>
    </dgm:pt>
    <dgm:pt modelId="{6646F497-0CDD-4089-8D1C-72D2272A2D7F}" type="pres">
      <dgm:prSet presAssocID="{6BA4630D-D547-4D3D-AA63-1A814702F635}" presName="hierChild5" presStyleCnt="0"/>
      <dgm:spPr/>
    </dgm:pt>
    <dgm:pt modelId="{892ED4D0-E165-4663-B799-0C19E0A3E297}" type="pres">
      <dgm:prSet presAssocID="{BE9CD805-0A57-4E1A-BBCB-C073CAF031DD}" presName="Name37" presStyleLbl="parChTrans1D3" presStyleIdx="11" presStyleCnt="16"/>
      <dgm:spPr/>
      <dgm:t>
        <a:bodyPr/>
        <a:lstStyle/>
        <a:p>
          <a:endParaRPr lang="en-IN"/>
        </a:p>
      </dgm:t>
    </dgm:pt>
    <dgm:pt modelId="{7883976C-7B6D-4A9B-A787-B8551058610B}" type="pres">
      <dgm:prSet presAssocID="{E2C1A433-9C5E-4716-99C1-9BDEFB625C44}" presName="hierRoot2" presStyleCnt="0">
        <dgm:presLayoutVars>
          <dgm:hierBranch val="init"/>
        </dgm:presLayoutVars>
      </dgm:prSet>
      <dgm:spPr/>
    </dgm:pt>
    <dgm:pt modelId="{0D818422-A16D-4EBD-B371-03448D9C3A12}" type="pres">
      <dgm:prSet presAssocID="{E2C1A433-9C5E-4716-99C1-9BDEFB625C44}" presName="rootComposite" presStyleCnt="0"/>
      <dgm:spPr/>
    </dgm:pt>
    <dgm:pt modelId="{C39813BE-F1D8-4F72-8C97-9C3400294CFD}" type="pres">
      <dgm:prSet presAssocID="{E2C1A433-9C5E-4716-99C1-9BDEFB625C44}" presName="rootText" presStyleLbl="node3" presStyleIdx="11" presStyleCnt="16" custLinFactNeighborX="71815" custLinFactNeighborY="73815">
        <dgm:presLayoutVars>
          <dgm:chPref val="3"/>
        </dgm:presLayoutVars>
      </dgm:prSet>
      <dgm:spPr/>
      <dgm:t>
        <a:bodyPr/>
        <a:lstStyle/>
        <a:p>
          <a:endParaRPr lang="en-IN"/>
        </a:p>
      </dgm:t>
    </dgm:pt>
    <dgm:pt modelId="{50A87482-8001-4F95-AE2E-470C74A4364E}" type="pres">
      <dgm:prSet presAssocID="{E2C1A433-9C5E-4716-99C1-9BDEFB625C44}" presName="rootConnector" presStyleLbl="node3" presStyleIdx="11" presStyleCnt="16"/>
      <dgm:spPr/>
      <dgm:t>
        <a:bodyPr/>
        <a:lstStyle/>
        <a:p>
          <a:endParaRPr lang="en-IN"/>
        </a:p>
      </dgm:t>
    </dgm:pt>
    <dgm:pt modelId="{7D810173-316C-43ED-A396-5AD2A5564A68}" type="pres">
      <dgm:prSet presAssocID="{E2C1A433-9C5E-4716-99C1-9BDEFB625C44}" presName="hierChild4" presStyleCnt="0"/>
      <dgm:spPr/>
    </dgm:pt>
    <dgm:pt modelId="{AF3A0521-A63A-43C0-B6CE-51CA05E91043}" type="pres">
      <dgm:prSet presAssocID="{E2C1A433-9C5E-4716-99C1-9BDEFB625C44}" presName="hierChild5" presStyleCnt="0"/>
      <dgm:spPr/>
    </dgm:pt>
    <dgm:pt modelId="{7B245E21-FBA0-451D-A0D4-29BCA3156509}" type="pres">
      <dgm:prSet presAssocID="{4CAC744A-58CC-4A8F-986C-C81E5AFD11DA}" presName="hierChild5" presStyleCnt="0"/>
      <dgm:spPr/>
    </dgm:pt>
    <dgm:pt modelId="{2218EB06-EB34-432B-93BD-D3875F1A5993}" type="pres">
      <dgm:prSet presAssocID="{DC97E9F9-DBD2-401E-AAB0-1078EF91F729}" presName="Name37" presStyleLbl="parChTrans1D2" presStyleIdx="3" presStyleCnt="4"/>
      <dgm:spPr/>
      <dgm:t>
        <a:bodyPr/>
        <a:lstStyle/>
        <a:p>
          <a:endParaRPr lang="en-IN"/>
        </a:p>
      </dgm:t>
    </dgm:pt>
    <dgm:pt modelId="{42825216-D9D5-46F4-B8C4-7D3C2A47A555}" type="pres">
      <dgm:prSet presAssocID="{05FA7A83-89D0-45A0-AFAF-F6662F010518}" presName="hierRoot2" presStyleCnt="0">
        <dgm:presLayoutVars>
          <dgm:hierBranch val="init"/>
        </dgm:presLayoutVars>
      </dgm:prSet>
      <dgm:spPr/>
    </dgm:pt>
    <dgm:pt modelId="{B3DEE5C8-BA62-4A68-9608-63573F2823B4}" type="pres">
      <dgm:prSet presAssocID="{05FA7A83-89D0-45A0-AFAF-F6662F010518}" presName="rootComposite" presStyleCnt="0"/>
      <dgm:spPr/>
    </dgm:pt>
    <dgm:pt modelId="{BBA7EDAE-CAC4-4D6E-A1B9-CB361D70C8C3}" type="pres">
      <dgm:prSet presAssocID="{05FA7A83-89D0-45A0-AFAF-F6662F010518}" presName="rootText" presStyleLbl="node2" presStyleIdx="3" presStyleCnt="4" custLinFactX="28977" custLinFactNeighborX="100000" custLinFactNeighborY="3861">
        <dgm:presLayoutVars>
          <dgm:chPref val="3"/>
        </dgm:presLayoutVars>
      </dgm:prSet>
      <dgm:spPr/>
      <dgm:t>
        <a:bodyPr/>
        <a:lstStyle/>
        <a:p>
          <a:endParaRPr lang="en-IN"/>
        </a:p>
      </dgm:t>
    </dgm:pt>
    <dgm:pt modelId="{451AC125-BC86-41DC-98ED-CF00B15AB9F5}" type="pres">
      <dgm:prSet presAssocID="{05FA7A83-89D0-45A0-AFAF-F6662F010518}" presName="rootConnector" presStyleLbl="node2" presStyleIdx="3" presStyleCnt="4"/>
      <dgm:spPr/>
      <dgm:t>
        <a:bodyPr/>
        <a:lstStyle/>
        <a:p>
          <a:endParaRPr lang="en-IN"/>
        </a:p>
      </dgm:t>
    </dgm:pt>
    <dgm:pt modelId="{590707C3-FA4D-4A59-B51A-CA789B00365F}" type="pres">
      <dgm:prSet presAssocID="{05FA7A83-89D0-45A0-AFAF-F6662F010518}" presName="hierChild4" presStyleCnt="0"/>
      <dgm:spPr/>
    </dgm:pt>
    <dgm:pt modelId="{178B24BC-C6E5-453E-80CB-346E9F86E575}" type="pres">
      <dgm:prSet presAssocID="{DBDBD6E4-7B79-456E-BDD5-30BB8E5C7AD8}" presName="Name37" presStyleLbl="parChTrans1D3" presStyleIdx="12" presStyleCnt="16"/>
      <dgm:spPr/>
      <dgm:t>
        <a:bodyPr/>
        <a:lstStyle/>
        <a:p>
          <a:endParaRPr lang="en-IN"/>
        </a:p>
      </dgm:t>
    </dgm:pt>
    <dgm:pt modelId="{6155EA6A-CACA-4B9E-ADE6-BA90CCD30D7B}" type="pres">
      <dgm:prSet presAssocID="{399F4DAF-6A4D-44E0-9AFB-E5E752FDCDA6}" presName="hierRoot2" presStyleCnt="0">
        <dgm:presLayoutVars>
          <dgm:hierBranch val="init"/>
        </dgm:presLayoutVars>
      </dgm:prSet>
      <dgm:spPr/>
    </dgm:pt>
    <dgm:pt modelId="{6A334EA6-F8E9-4CCE-A049-84DA8646A7D0}" type="pres">
      <dgm:prSet presAssocID="{399F4DAF-6A4D-44E0-9AFB-E5E752FDCDA6}" presName="rootComposite" presStyleCnt="0"/>
      <dgm:spPr/>
    </dgm:pt>
    <dgm:pt modelId="{D60E0589-ABCE-45E8-9A3E-E1E77CB9D0B7}" type="pres">
      <dgm:prSet presAssocID="{399F4DAF-6A4D-44E0-9AFB-E5E752FDCDA6}" presName="rootText" presStyleLbl="node3" presStyleIdx="12" presStyleCnt="16" custLinFactX="55031" custLinFactNeighborX="100000" custLinFactNeighborY="22316">
        <dgm:presLayoutVars>
          <dgm:chPref val="3"/>
        </dgm:presLayoutVars>
      </dgm:prSet>
      <dgm:spPr/>
      <dgm:t>
        <a:bodyPr/>
        <a:lstStyle/>
        <a:p>
          <a:endParaRPr lang="en-US"/>
        </a:p>
      </dgm:t>
    </dgm:pt>
    <dgm:pt modelId="{64F40E18-B3F0-4799-829A-944E0EE8C5F8}" type="pres">
      <dgm:prSet presAssocID="{399F4DAF-6A4D-44E0-9AFB-E5E752FDCDA6}" presName="rootConnector" presStyleLbl="node3" presStyleIdx="12" presStyleCnt="16"/>
      <dgm:spPr/>
      <dgm:t>
        <a:bodyPr/>
        <a:lstStyle/>
        <a:p>
          <a:endParaRPr lang="en-IN"/>
        </a:p>
      </dgm:t>
    </dgm:pt>
    <dgm:pt modelId="{E2E515FA-138C-4ECA-B8B0-6FF7E18BCB3F}" type="pres">
      <dgm:prSet presAssocID="{399F4DAF-6A4D-44E0-9AFB-E5E752FDCDA6}" presName="hierChild4" presStyleCnt="0"/>
      <dgm:spPr/>
    </dgm:pt>
    <dgm:pt modelId="{C99503B0-8B19-43FE-B65E-68C5CD05FCD4}" type="pres">
      <dgm:prSet presAssocID="{399F4DAF-6A4D-44E0-9AFB-E5E752FDCDA6}" presName="hierChild5" presStyleCnt="0"/>
      <dgm:spPr/>
    </dgm:pt>
    <dgm:pt modelId="{4034B15B-734D-43BF-9DC6-E833694BC058}" type="pres">
      <dgm:prSet presAssocID="{36986114-B150-4DF3-B5BA-EBEE0B9A3D54}" presName="Name37" presStyleLbl="parChTrans1D3" presStyleIdx="13" presStyleCnt="16"/>
      <dgm:spPr/>
      <dgm:t>
        <a:bodyPr/>
        <a:lstStyle/>
        <a:p>
          <a:endParaRPr lang="en-IN"/>
        </a:p>
      </dgm:t>
    </dgm:pt>
    <dgm:pt modelId="{E58E4248-579E-4767-B5E8-99EE9D736C5C}" type="pres">
      <dgm:prSet presAssocID="{12A07A7C-A991-4D7E-AA44-F61E215F02A3}" presName="hierRoot2" presStyleCnt="0">
        <dgm:presLayoutVars>
          <dgm:hierBranch val="init"/>
        </dgm:presLayoutVars>
      </dgm:prSet>
      <dgm:spPr/>
    </dgm:pt>
    <dgm:pt modelId="{6181E9C8-AE1A-4D42-9326-EF129F0A2467}" type="pres">
      <dgm:prSet presAssocID="{12A07A7C-A991-4D7E-AA44-F61E215F02A3}" presName="rootComposite" presStyleCnt="0"/>
      <dgm:spPr/>
    </dgm:pt>
    <dgm:pt modelId="{F7B5713B-E723-4AED-9E34-34765A8EC951}" type="pres">
      <dgm:prSet presAssocID="{12A07A7C-A991-4D7E-AA44-F61E215F02A3}" presName="rootText" presStyleLbl="node3" presStyleIdx="13" presStyleCnt="16" custLinFactX="47738" custLinFactNeighborX="100000" custLinFactNeighborY="40772">
        <dgm:presLayoutVars>
          <dgm:chPref val="3"/>
        </dgm:presLayoutVars>
      </dgm:prSet>
      <dgm:spPr/>
      <dgm:t>
        <a:bodyPr/>
        <a:lstStyle/>
        <a:p>
          <a:endParaRPr lang="en-IN"/>
        </a:p>
      </dgm:t>
    </dgm:pt>
    <dgm:pt modelId="{DCF0C392-0F51-49AC-9F62-A059EAF9011F}" type="pres">
      <dgm:prSet presAssocID="{12A07A7C-A991-4D7E-AA44-F61E215F02A3}" presName="rootConnector" presStyleLbl="node3" presStyleIdx="13" presStyleCnt="16"/>
      <dgm:spPr/>
      <dgm:t>
        <a:bodyPr/>
        <a:lstStyle/>
        <a:p>
          <a:endParaRPr lang="en-IN"/>
        </a:p>
      </dgm:t>
    </dgm:pt>
    <dgm:pt modelId="{029F7412-6FA9-48C3-B8A3-251DF890FDAD}" type="pres">
      <dgm:prSet presAssocID="{12A07A7C-A991-4D7E-AA44-F61E215F02A3}" presName="hierChild4" presStyleCnt="0"/>
      <dgm:spPr/>
    </dgm:pt>
    <dgm:pt modelId="{BCE62DA9-1E23-4125-8651-AF6BED70490C}" type="pres">
      <dgm:prSet presAssocID="{12A07A7C-A991-4D7E-AA44-F61E215F02A3}" presName="hierChild5" presStyleCnt="0"/>
      <dgm:spPr/>
    </dgm:pt>
    <dgm:pt modelId="{4AB137D9-0B13-416B-B2EE-33798A780543}" type="pres">
      <dgm:prSet presAssocID="{54FCF78A-6120-4292-8BAD-9667FB7F59D3}" presName="Name37" presStyleLbl="parChTrans1D3" presStyleIdx="14" presStyleCnt="16"/>
      <dgm:spPr/>
      <dgm:t>
        <a:bodyPr/>
        <a:lstStyle/>
        <a:p>
          <a:endParaRPr lang="en-IN"/>
        </a:p>
      </dgm:t>
    </dgm:pt>
    <dgm:pt modelId="{1E8EE758-E9D8-41D7-84BF-E771C2853DB7}" type="pres">
      <dgm:prSet presAssocID="{5C667A1B-3AC5-4EF9-B189-4A15921737D9}" presName="hierRoot2" presStyleCnt="0">
        <dgm:presLayoutVars>
          <dgm:hierBranch val="init"/>
        </dgm:presLayoutVars>
      </dgm:prSet>
      <dgm:spPr/>
    </dgm:pt>
    <dgm:pt modelId="{B620B809-1666-40CF-A793-E7806550C40C}" type="pres">
      <dgm:prSet presAssocID="{5C667A1B-3AC5-4EF9-B189-4A15921737D9}" presName="rootComposite" presStyleCnt="0"/>
      <dgm:spPr/>
    </dgm:pt>
    <dgm:pt modelId="{7DF67AB5-04ED-47AB-B5AE-D6349C8BC380}" type="pres">
      <dgm:prSet presAssocID="{5C667A1B-3AC5-4EF9-B189-4A15921737D9}" presName="rootText" presStyleLbl="node3" presStyleIdx="14" presStyleCnt="16" custLinFactX="55031" custLinFactNeighborX="100000" custLinFactNeighborY="59228">
        <dgm:presLayoutVars>
          <dgm:chPref val="3"/>
        </dgm:presLayoutVars>
      </dgm:prSet>
      <dgm:spPr/>
      <dgm:t>
        <a:bodyPr/>
        <a:lstStyle/>
        <a:p>
          <a:endParaRPr lang="en-IN"/>
        </a:p>
      </dgm:t>
    </dgm:pt>
    <dgm:pt modelId="{735EE589-C8C3-4D0F-BA84-4100B14C7D59}" type="pres">
      <dgm:prSet presAssocID="{5C667A1B-3AC5-4EF9-B189-4A15921737D9}" presName="rootConnector" presStyleLbl="node3" presStyleIdx="14" presStyleCnt="16"/>
      <dgm:spPr/>
      <dgm:t>
        <a:bodyPr/>
        <a:lstStyle/>
        <a:p>
          <a:endParaRPr lang="en-IN"/>
        </a:p>
      </dgm:t>
    </dgm:pt>
    <dgm:pt modelId="{D4207CF9-3D6A-4161-8CA6-49E1E09FC619}" type="pres">
      <dgm:prSet presAssocID="{5C667A1B-3AC5-4EF9-B189-4A15921737D9}" presName="hierChild4" presStyleCnt="0"/>
      <dgm:spPr/>
    </dgm:pt>
    <dgm:pt modelId="{F7CB0AD8-0632-476D-9759-693AD0C00703}" type="pres">
      <dgm:prSet presAssocID="{5C667A1B-3AC5-4EF9-B189-4A15921737D9}" presName="hierChild5" presStyleCnt="0"/>
      <dgm:spPr/>
    </dgm:pt>
    <dgm:pt modelId="{270D3ABF-59B9-470B-8CAF-49C6BF4FACA2}" type="pres">
      <dgm:prSet presAssocID="{A0BC5201-9469-424B-AD9F-3A635EDED634}" presName="Name37" presStyleLbl="parChTrans1D3" presStyleIdx="15" presStyleCnt="16"/>
      <dgm:spPr/>
      <dgm:t>
        <a:bodyPr/>
        <a:lstStyle/>
        <a:p>
          <a:endParaRPr lang="en-IN"/>
        </a:p>
      </dgm:t>
    </dgm:pt>
    <dgm:pt modelId="{A9844689-4FD5-4EE3-8801-42139E8AC357}" type="pres">
      <dgm:prSet presAssocID="{88D95EC7-0525-4458-BE35-5E79C0CEDC27}" presName="hierRoot2" presStyleCnt="0">
        <dgm:presLayoutVars>
          <dgm:hierBranch val="init"/>
        </dgm:presLayoutVars>
      </dgm:prSet>
      <dgm:spPr/>
    </dgm:pt>
    <dgm:pt modelId="{27EEB8AB-8336-464F-A40E-9062C059BEB3}" type="pres">
      <dgm:prSet presAssocID="{88D95EC7-0525-4458-BE35-5E79C0CEDC27}" presName="rootComposite" presStyleCnt="0"/>
      <dgm:spPr/>
    </dgm:pt>
    <dgm:pt modelId="{7048E6CC-E059-4EC2-A008-B751FE1CD989}" type="pres">
      <dgm:prSet presAssocID="{88D95EC7-0525-4458-BE35-5E79C0CEDC27}" presName="rootText" presStyleLbl="node3" presStyleIdx="15" presStyleCnt="16" custLinFactX="40445" custLinFactY="6858" custLinFactNeighborX="100000" custLinFactNeighborY="100000">
        <dgm:presLayoutVars>
          <dgm:chPref val="3"/>
        </dgm:presLayoutVars>
      </dgm:prSet>
      <dgm:spPr/>
      <dgm:t>
        <a:bodyPr/>
        <a:lstStyle/>
        <a:p>
          <a:endParaRPr lang="en-IN"/>
        </a:p>
      </dgm:t>
    </dgm:pt>
    <dgm:pt modelId="{F733905C-D999-42B0-91D5-4A01EAE42ABF}" type="pres">
      <dgm:prSet presAssocID="{88D95EC7-0525-4458-BE35-5E79C0CEDC27}" presName="rootConnector" presStyleLbl="node3" presStyleIdx="15" presStyleCnt="16"/>
      <dgm:spPr/>
      <dgm:t>
        <a:bodyPr/>
        <a:lstStyle/>
        <a:p>
          <a:endParaRPr lang="en-IN"/>
        </a:p>
      </dgm:t>
    </dgm:pt>
    <dgm:pt modelId="{41F19944-54A5-46D5-A1C7-B42CC160F410}" type="pres">
      <dgm:prSet presAssocID="{88D95EC7-0525-4458-BE35-5E79C0CEDC27}" presName="hierChild4" presStyleCnt="0"/>
      <dgm:spPr/>
    </dgm:pt>
    <dgm:pt modelId="{D401813A-B09F-4ED5-97EF-90317AB98DCC}" type="pres">
      <dgm:prSet presAssocID="{88D95EC7-0525-4458-BE35-5E79C0CEDC27}" presName="hierChild5" presStyleCnt="0"/>
      <dgm:spPr/>
    </dgm:pt>
    <dgm:pt modelId="{AF47EA06-D3D0-4D1C-A5BC-B7148EC9259F}" type="pres">
      <dgm:prSet presAssocID="{05FA7A83-89D0-45A0-AFAF-F6662F010518}" presName="hierChild5" presStyleCnt="0"/>
      <dgm:spPr/>
    </dgm:pt>
    <dgm:pt modelId="{1ED715A2-DEB7-458B-9BDF-C44252E9BC78}" type="pres">
      <dgm:prSet presAssocID="{D559F982-0E7B-4271-AE7F-4B8616AE428E}" presName="hierChild3" presStyleCnt="0"/>
      <dgm:spPr/>
    </dgm:pt>
  </dgm:ptLst>
  <dgm:cxnLst>
    <dgm:cxn modelId="{1B4874ED-1252-4770-9EEA-155CE6B650DD}" type="presOf" srcId="{B0434E5E-FB17-45C4-8F3E-D625636C0F6C}" destId="{9B97A21B-BC22-4245-A68C-74222C2AE0BD}" srcOrd="0" destOrd="0" presId="urn:microsoft.com/office/officeart/2005/8/layout/orgChart1"/>
    <dgm:cxn modelId="{3D2D7341-3547-4E6E-B1CB-875D561DD85E}" type="presOf" srcId="{D559F982-0E7B-4271-AE7F-4B8616AE428E}" destId="{D82F422A-2D93-46E5-AC2C-0EBDC85DEE4F}" srcOrd="0" destOrd="0" presId="urn:microsoft.com/office/officeart/2005/8/layout/orgChart1"/>
    <dgm:cxn modelId="{13E458AF-CD20-4189-86F9-56B90F174BD7}" type="presOf" srcId="{4CAC744A-58CC-4A8F-986C-C81E5AFD11DA}" destId="{87FA88FD-4690-41B3-A300-248132C353F6}" srcOrd="0" destOrd="0" presId="urn:microsoft.com/office/officeart/2005/8/layout/orgChart1"/>
    <dgm:cxn modelId="{2C4A53DC-10DA-4741-B58C-86CF5BF2E373}" srcId="{D559F982-0E7B-4271-AE7F-4B8616AE428E}" destId="{05FA7A83-89D0-45A0-AFAF-F6662F010518}" srcOrd="3" destOrd="0" parTransId="{DC97E9F9-DBD2-401E-AAB0-1078EF91F729}" sibTransId="{7F178D50-877F-4912-844B-0F240848CEB6}"/>
    <dgm:cxn modelId="{1B2C8FE2-F700-4858-8136-8BC974A6F39A}" type="presOf" srcId="{36986114-B150-4DF3-B5BA-EBEE0B9A3D54}" destId="{4034B15B-734D-43BF-9DC6-E833694BC058}" srcOrd="0" destOrd="0" presId="urn:microsoft.com/office/officeart/2005/8/layout/orgChart1"/>
    <dgm:cxn modelId="{3995467E-7A77-405B-9A18-79B91ED65AF0}" srcId="{4CAC744A-58CC-4A8F-986C-C81E5AFD11DA}" destId="{E2C1A433-9C5E-4716-99C1-9BDEFB625C44}" srcOrd="2" destOrd="0" parTransId="{BE9CD805-0A57-4E1A-BBCB-C073CAF031DD}" sibTransId="{3A7D2AD4-8168-48E1-B464-9C8DA11DA211}"/>
    <dgm:cxn modelId="{AFC076AA-2161-40B1-9A7B-4F7E13765155}" type="presOf" srcId="{12A07A7C-A991-4D7E-AA44-F61E215F02A3}" destId="{DCF0C392-0F51-49AC-9F62-A059EAF9011F}" srcOrd="1" destOrd="0" presId="urn:microsoft.com/office/officeart/2005/8/layout/orgChart1"/>
    <dgm:cxn modelId="{BA87652C-D76B-46C2-BFE7-49963BB5E8D4}" type="presOf" srcId="{6BA4630D-D547-4D3D-AA63-1A814702F635}" destId="{E6540F7F-0112-4579-9B7C-D8DEC948220D}" srcOrd="0" destOrd="0" presId="urn:microsoft.com/office/officeart/2005/8/layout/orgChart1"/>
    <dgm:cxn modelId="{8F15E09F-7428-4A60-AC96-DFE26A312FC0}" type="presOf" srcId="{88D95EC7-0525-4458-BE35-5E79C0CEDC27}" destId="{7048E6CC-E059-4EC2-A008-B751FE1CD989}" srcOrd="0" destOrd="0" presId="urn:microsoft.com/office/officeart/2005/8/layout/orgChart1"/>
    <dgm:cxn modelId="{93932778-D94E-48BE-B53D-03307912CDDD}" type="presOf" srcId="{16B5F1DA-BC42-4708-BF66-2F58DF41E802}" destId="{1624DED7-3E3E-42C1-9F96-ED6BE262369C}" srcOrd="0" destOrd="0" presId="urn:microsoft.com/office/officeart/2005/8/layout/orgChart1"/>
    <dgm:cxn modelId="{62C44434-E73E-431C-B836-AD16F94CE581}" type="presOf" srcId="{CCC37B99-B94F-4292-812B-8DA9919BDA32}" destId="{CA737C17-D6E2-4800-B7E3-CBB113BA6A93}" srcOrd="0" destOrd="0" presId="urn:microsoft.com/office/officeart/2005/8/layout/orgChart1"/>
    <dgm:cxn modelId="{4B87AD5F-6D88-4267-8EAC-BC9A711DA435}" srcId="{05FA7A83-89D0-45A0-AFAF-F6662F010518}" destId="{399F4DAF-6A4D-44E0-9AFB-E5E752FDCDA6}" srcOrd="0" destOrd="0" parTransId="{DBDBD6E4-7B79-456E-BDD5-30BB8E5C7AD8}" sibTransId="{3EE7F4EF-F75A-402A-9562-3818FC715C04}"/>
    <dgm:cxn modelId="{881DBD28-623D-4736-B4A5-D78A250F7C8F}" srcId="{32BA8BD2-7E60-4B43-BE88-41253F4A2DD2}" destId="{D559F982-0E7B-4271-AE7F-4B8616AE428E}" srcOrd="0" destOrd="0" parTransId="{AFF8C3D3-DA2C-4F6A-8E63-AD71598819F1}" sibTransId="{43021D31-1025-4877-9CE1-065B189BE00B}"/>
    <dgm:cxn modelId="{64AF4AF9-9C65-4BB4-B15E-E54071A06BF0}" type="presOf" srcId="{5C667A1B-3AC5-4EF9-B189-4A15921737D9}" destId="{7DF67AB5-04ED-47AB-B5AE-D6349C8BC380}" srcOrd="0" destOrd="0" presId="urn:microsoft.com/office/officeart/2005/8/layout/orgChart1"/>
    <dgm:cxn modelId="{94B67045-8AA7-4711-A69B-CF75350707CE}" type="presOf" srcId="{03E5E401-7F11-4DDF-9748-D95BB8754D61}" destId="{699F5781-02E9-47BF-B955-E00C2CD91B2C}" srcOrd="1" destOrd="0" presId="urn:microsoft.com/office/officeart/2005/8/layout/orgChart1"/>
    <dgm:cxn modelId="{FEBA24C5-799B-457B-B8E9-C15C99951359}" srcId="{C667D786-4727-4DCF-8FB9-A644894F5C83}" destId="{0372AFF8-8D9F-4024-A77F-446D01CDD0F9}" srcOrd="2" destOrd="0" parTransId="{E45F503F-B67A-4124-AF96-F3CE28DDDCB1}" sibTransId="{03E30CAE-F23F-48D1-9AC4-04E2CD57A38E}"/>
    <dgm:cxn modelId="{8068C1E9-71B3-4B6B-8EFA-AA366AC3491E}" type="presOf" srcId="{03E5E401-7F11-4DDF-9748-D95BB8754D61}" destId="{F6530FF4-E73E-46E2-9060-6F9CDDCB3D62}" srcOrd="0" destOrd="0" presId="urn:microsoft.com/office/officeart/2005/8/layout/orgChart1"/>
    <dgm:cxn modelId="{EEFFD7D6-D4FE-4F57-84AD-CF0BC027B66D}" type="presOf" srcId="{E2C1A433-9C5E-4716-99C1-9BDEFB625C44}" destId="{C39813BE-F1D8-4F72-8C97-9C3400294CFD}" srcOrd="0" destOrd="0" presId="urn:microsoft.com/office/officeart/2005/8/layout/orgChart1"/>
    <dgm:cxn modelId="{5655BC90-8766-4CFD-B23C-9290405463D4}" type="presOf" srcId="{6BA4630D-D547-4D3D-AA63-1A814702F635}" destId="{3ECBC616-343A-4A1C-A8B6-4095A24DF350}" srcOrd="1" destOrd="0" presId="urn:microsoft.com/office/officeart/2005/8/layout/orgChart1"/>
    <dgm:cxn modelId="{7DF7680A-9189-4B50-B89B-0E9CF104F536}" type="presOf" srcId="{6E91B348-7721-4364-AF44-9939874D7C34}" destId="{89E8119C-B61A-426D-8FB5-DA836B722AF1}" srcOrd="0" destOrd="0" presId="urn:microsoft.com/office/officeart/2005/8/layout/orgChart1"/>
    <dgm:cxn modelId="{F9C94987-A3DC-4E05-9182-24C677972C30}" type="presOf" srcId="{B928E6BA-D4C6-491C-87EB-2397F8CF144E}" destId="{5D672E15-1537-4FED-951D-99F45AD660C0}" srcOrd="0" destOrd="0" presId="urn:microsoft.com/office/officeart/2005/8/layout/orgChart1"/>
    <dgm:cxn modelId="{85EBEF59-D5EA-43B3-98DF-CB666EFA6817}" type="presOf" srcId="{DC97E9F9-DBD2-401E-AAB0-1078EF91F729}" destId="{2218EB06-EB34-432B-93BD-D3875F1A5993}" srcOrd="0" destOrd="0" presId="urn:microsoft.com/office/officeart/2005/8/layout/orgChart1"/>
    <dgm:cxn modelId="{41BD8FB0-881D-48F5-B11D-F3B852092375}" srcId="{D559F982-0E7B-4271-AE7F-4B8616AE428E}" destId="{4CAC744A-58CC-4A8F-986C-C81E5AFD11DA}" srcOrd="2" destOrd="0" parTransId="{B0434E5E-FB17-45C4-8F3E-D625636C0F6C}" sibTransId="{DB7E220D-B4D8-4B10-BD37-7C16376F8CF4}"/>
    <dgm:cxn modelId="{A9E75A15-D887-4EE7-998F-6E5773333A73}" type="presOf" srcId="{9DD9BB31-9A1F-4085-A12C-59C7F79FA5C7}" destId="{8285C743-F432-4F6F-9EEC-519257EA2421}" srcOrd="1" destOrd="0" presId="urn:microsoft.com/office/officeart/2005/8/layout/orgChart1"/>
    <dgm:cxn modelId="{A2A43995-1AA7-4C0A-AEB1-75A95EB30FFA}" type="presOf" srcId="{FC7741F8-1D03-4B89-99BC-980F5947BE4D}" destId="{E84645D3-0DB9-4213-9659-2D5B28C9C16D}" srcOrd="0" destOrd="0" presId="urn:microsoft.com/office/officeart/2005/8/layout/orgChart1"/>
    <dgm:cxn modelId="{0409BEF3-7BD4-4C63-9CA0-E4DD80935252}" type="presOf" srcId="{D9F51F74-DE2C-401F-95E7-9849515A5447}" destId="{5580FED8-8BE9-492A-A37B-43A94F188079}" srcOrd="0" destOrd="0" presId="urn:microsoft.com/office/officeart/2005/8/layout/orgChart1"/>
    <dgm:cxn modelId="{CC17566A-BB38-476C-987A-0741AC7662F5}" type="presOf" srcId="{E45F503F-B67A-4124-AF96-F3CE28DDDCB1}" destId="{5C4DDC16-C685-4F7E-835E-935FE69BF35B}" srcOrd="0" destOrd="0" presId="urn:microsoft.com/office/officeart/2005/8/layout/orgChart1"/>
    <dgm:cxn modelId="{4700EF51-94B3-4108-B342-B6AC6C0ECBF9}" type="presOf" srcId="{2329C9E9-05AC-445C-B5CF-BAEF368C0BB4}" destId="{EAF1BDA0-F085-4C23-A4FB-BFF07D776B21}" srcOrd="0" destOrd="0" presId="urn:microsoft.com/office/officeart/2005/8/layout/orgChart1"/>
    <dgm:cxn modelId="{7A5DF7C0-458C-42CE-B1B7-37FBE353A224}" type="presOf" srcId="{6E4F9279-1612-4D1D-8535-0F63EB1D16ED}" destId="{C479A7C3-8C89-4E32-9AF8-F676A44E8781}" srcOrd="1" destOrd="0" presId="urn:microsoft.com/office/officeart/2005/8/layout/orgChart1"/>
    <dgm:cxn modelId="{D8ADB9CF-DFC3-46DA-AF62-31AFCA1D23C5}" srcId="{05FA7A83-89D0-45A0-AFAF-F6662F010518}" destId="{5C667A1B-3AC5-4EF9-B189-4A15921737D9}" srcOrd="2" destOrd="0" parTransId="{54FCF78A-6120-4292-8BAD-9667FB7F59D3}" sibTransId="{3429EE03-CD67-41C5-8353-31DC0D3FDE7B}"/>
    <dgm:cxn modelId="{9B2AE6DD-5E71-4CBF-B1A4-BB32CE43C0C8}" type="presOf" srcId="{CCC37B99-B94F-4292-812B-8DA9919BDA32}" destId="{1685DF6F-ACC9-4499-BECD-702C4ABC9039}" srcOrd="1" destOrd="0" presId="urn:microsoft.com/office/officeart/2005/8/layout/orgChart1"/>
    <dgm:cxn modelId="{D4A273C9-EBB9-4C9B-841C-26AA1D429122}" type="presOf" srcId="{C667D786-4727-4DCF-8FB9-A644894F5C83}" destId="{A900C267-C283-482B-AE61-B838AFAB35E0}" srcOrd="1" destOrd="0" presId="urn:microsoft.com/office/officeart/2005/8/layout/orgChart1"/>
    <dgm:cxn modelId="{AA620D36-8BD4-4AAB-A837-B23DE67573D9}" type="presOf" srcId="{60F21988-E07A-42CE-902D-A3EEEA2E3B83}" destId="{1A3B527D-CB5E-4E8A-8C95-BD91C309F9C7}" srcOrd="0" destOrd="0" presId="urn:microsoft.com/office/officeart/2005/8/layout/orgChart1"/>
    <dgm:cxn modelId="{AD7C9902-854D-4369-9DCE-ECD28AF8717C}" type="presOf" srcId="{B65917CA-CF3D-458B-850A-15FA12AADE44}" destId="{0DA465BF-D399-4F28-83BF-60DE4400DDED}" srcOrd="1" destOrd="0" presId="urn:microsoft.com/office/officeart/2005/8/layout/orgChart1"/>
    <dgm:cxn modelId="{F33138B6-2E12-4848-8CAC-0E6C139797C0}" type="presOf" srcId="{1CE24BF5-0EB1-4A28-A4B7-5FD3328C716D}" destId="{20D00271-24A7-402F-A58B-FDC01FD7F0F4}" srcOrd="1" destOrd="0" presId="urn:microsoft.com/office/officeart/2005/8/layout/orgChart1"/>
    <dgm:cxn modelId="{43735CD7-90CF-4FBE-8C1E-42447C0C5D87}" type="presOf" srcId="{B65917CA-CF3D-458B-850A-15FA12AADE44}" destId="{3B3603F1-C554-4032-92F9-7B2D6F7F7D5D}" srcOrd="0" destOrd="0" presId="urn:microsoft.com/office/officeart/2005/8/layout/orgChart1"/>
    <dgm:cxn modelId="{0AFA1574-52AB-45BB-85A3-E339172C743A}" type="presOf" srcId="{9086C519-D906-49E0-8809-CEA8513E57EB}" destId="{B705949F-DDD6-4D84-B6A2-304D5E5087AB}" srcOrd="0" destOrd="0" presId="urn:microsoft.com/office/officeart/2005/8/layout/orgChart1"/>
    <dgm:cxn modelId="{3244BF0D-80B6-442D-BAA9-6EAC0DEE2F6A}" srcId="{B928E6BA-D4C6-491C-87EB-2397F8CF144E}" destId="{03E5E401-7F11-4DDF-9748-D95BB8754D61}" srcOrd="1" destOrd="0" parTransId="{BD5BE11C-31C8-4E73-910B-5E15618A2DEE}" sibTransId="{88A9F359-D302-4B38-A23B-F6F8BF2084CB}"/>
    <dgm:cxn modelId="{6FBE647A-C5E0-42FE-B62D-42FB4D006F39}" srcId="{05FA7A83-89D0-45A0-AFAF-F6662F010518}" destId="{12A07A7C-A991-4D7E-AA44-F61E215F02A3}" srcOrd="1" destOrd="0" parTransId="{36986114-B150-4DF3-B5BA-EBEE0B9A3D54}" sibTransId="{E51B183A-B431-47C9-A122-9F7635D3E0DC}"/>
    <dgm:cxn modelId="{11556AA0-307D-45C7-B86A-9DCF76B692A8}" type="presOf" srcId="{68BEE012-3822-4F8C-8AE3-4EAC81697781}" destId="{DBA11D66-C56E-40DD-BCEC-378A857F4612}" srcOrd="1" destOrd="0" presId="urn:microsoft.com/office/officeart/2005/8/layout/orgChart1"/>
    <dgm:cxn modelId="{4C282F68-A9B4-4344-B666-5B7CC4F76D0A}" type="presOf" srcId="{8A0C1E2E-F5CB-4A35-A743-9874A2688BF2}" destId="{78EA8777-E588-4F92-A1E5-DB8CFC6A3A93}" srcOrd="0" destOrd="0" presId="urn:microsoft.com/office/officeart/2005/8/layout/orgChart1"/>
    <dgm:cxn modelId="{B2945767-D288-4B2E-8D5B-43DD6D467C59}" type="presOf" srcId="{05FA7A83-89D0-45A0-AFAF-F6662F010518}" destId="{BBA7EDAE-CAC4-4D6E-A1B9-CB361D70C8C3}" srcOrd="0" destOrd="0" presId="urn:microsoft.com/office/officeart/2005/8/layout/orgChart1"/>
    <dgm:cxn modelId="{DB3A55A5-F6CB-4E20-8B30-072B3C711EEA}" srcId="{C667D786-4727-4DCF-8FB9-A644894F5C83}" destId="{B65917CA-CF3D-458B-850A-15FA12AADE44}" srcOrd="3" destOrd="0" parTransId="{A8C1F50B-EEE1-4856-8BEF-698FB5AB11FF}" sibTransId="{438D141B-A037-4FAA-9DA2-AA17AFF82222}"/>
    <dgm:cxn modelId="{C40CEE49-E6EB-4762-9612-03D53C73BCC4}" type="presOf" srcId="{6C3F1739-C46E-4724-AADE-9C3BE2BB3D35}" destId="{EEFE6763-5ACE-4A57-805E-A67CBF0711DF}" srcOrd="0" destOrd="0" presId="urn:microsoft.com/office/officeart/2005/8/layout/orgChart1"/>
    <dgm:cxn modelId="{A997D47E-93D1-4A7A-9E1E-F67F9FB10FAA}" type="presOf" srcId="{6C3F1739-C46E-4724-AADE-9C3BE2BB3D35}" destId="{6AF89A21-A85B-41A0-BF0E-8404360A1093}" srcOrd="1" destOrd="0" presId="urn:microsoft.com/office/officeart/2005/8/layout/orgChart1"/>
    <dgm:cxn modelId="{60790EA5-431B-4DC8-B2A5-22820648DA42}" type="presOf" srcId="{4CAC744A-58CC-4A8F-986C-C81E5AFD11DA}" destId="{10D84445-97E2-4792-8815-57723600970A}" srcOrd="1" destOrd="0" presId="urn:microsoft.com/office/officeart/2005/8/layout/orgChart1"/>
    <dgm:cxn modelId="{390DF927-EA70-44E7-95EB-67F841A1144A}" type="presOf" srcId="{0372AFF8-8D9F-4024-A77F-446D01CDD0F9}" destId="{289C3F4C-6F9A-463E-AF44-B682CB618186}" srcOrd="1" destOrd="0" presId="urn:microsoft.com/office/officeart/2005/8/layout/orgChart1"/>
    <dgm:cxn modelId="{648C7824-220F-40D2-ACA5-7172993AF154}" type="presOf" srcId="{32BA8BD2-7E60-4B43-BE88-41253F4A2DD2}" destId="{FA505576-B712-4B91-BCCD-9DAE45DD660B}" srcOrd="0" destOrd="0" presId="urn:microsoft.com/office/officeart/2005/8/layout/orgChart1"/>
    <dgm:cxn modelId="{9D6CFAEC-792A-4960-AC00-E862DBD46F44}" type="presOf" srcId="{399F4DAF-6A4D-44E0-9AFB-E5E752FDCDA6}" destId="{64F40E18-B3F0-4799-829A-944E0EE8C5F8}" srcOrd="1" destOrd="0" presId="urn:microsoft.com/office/officeart/2005/8/layout/orgChart1"/>
    <dgm:cxn modelId="{C33C9BE6-7520-42B7-A5EE-A36367C02041}" type="presOf" srcId="{1CE24BF5-0EB1-4A28-A4B7-5FD3328C716D}" destId="{06E20861-D477-4D05-A4AB-CADC22E9E5B4}" srcOrd="0" destOrd="0" presId="urn:microsoft.com/office/officeart/2005/8/layout/orgChart1"/>
    <dgm:cxn modelId="{A25CEE17-B1EC-4C6B-8F60-491657A72C1C}" type="presOf" srcId="{3AEBAF72-F213-4D77-82B6-FC71218939C2}" destId="{9BB6C908-E52E-4386-B7B4-CD853C251A98}" srcOrd="1" destOrd="0" presId="urn:microsoft.com/office/officeart/2005/8/layout/orgChart1"/>
    <dgm:cxn modelId="{826820A8-46CD-4BEF-A9CB-D38DF468FA4F}" srcId="{B928E6BA-D4C6-491C-87EB-2397F8CF144E}" destId="{CCC37B99-B94F-4292-812B-8DA9919BDA32}" srcOrd="0" destOrd="0" parTransId="{6E91B348-7721-4364-AF44-9939874D7C34}" sibTransId="{A5A336F2-790F-48D7-BB06-7E93FEB97D6C}"/>
    <dgm:cxn modelId="{FDAF072D-9025-449E-A927-35093204DD37}" srcId="{4CAC744A-58CC-4A8F-986C-C81E5AFD11DA}" destId="{68BEE012-3822-4F8C-8AE3-4EAC81697781}" srcOrd="0" destOrd="0" parTransId="{8A0C1E2E-F5CB-4A35-A743-9874A2688BF2}" sibTransId="{BCD01419-0F25-49D9-8204-8009CB440D9C}"/>
    <dgm:cxn modelId="{38C9A8B6-1B58-4B61-BB0E-64CEFAF21D2D}" type="presOf" srcId="{E2C1A433-9C5E-4716-99C1-9BDEFB625C44}" destId="{50A87482-8001-4F95-AE2E-470C74A4364E}" srcOrd="1" destOrd="0" presId="urn:microsoft.com/office/officeart/2005/8/layout/orgChart1"/>
    <dgm:cxn modelId="{70FB168C-D8D2-437E-9AE5-231C28779CEA}" type="presOf" srcId="{A0BC5201-9469-424B-AD9F-3A635EDED634}" destId="{270D3ABF-59B9-470B-8CAF-49C6BF4FACA2}" srcOrd="0" destOrd="0" presId="urn:microsoft.com/office/officeart/2005/8/layout/orgChart1"/>
    <dgm:cxn modelId="{87626211-60D1-4E37-A852-2071426DC8C9}" srcId="{D559F982-0E7B-4271-AE7F-4B8616AE428E}" destId="{C667D786-4727-4DCF-8FB9-A644894F5C83}" srcOrd="0" destOrd="0" parTransId="{2329C9E9-05AC-445C-B5CF-BAEF368C0BB4}" sibTransId="{FC954059-B5AA-4922-94C7-4BC65057889C}"/>
    <dgm:cxn modelId="{5C8492F7-D521-4E82-B11C-78EA99A9EB45}" type="presOf" srcId="{BE9CD805-0A57-4E1A-BBCB-C073CAF031DD}" destId="{892ED4D0-E165-4663-B799-0C19E0A3E297}" srcOrd="0" destOrd="0" presId="urn:microsoft.com/office/officeart/2005/8/layout/orgChart1"/>
    <dgm:cxn modelId="{90C38199-296D-4A5F-B4EE-8F8E7C576921}" type="presOf" srcId="{5C667A1B-3AC5-4EF9-B189-4A15921737D9}" destId="{735EE589-C8C3-4D0F-BA84-4100B14C7D59}" srcOrd="1" destOrd="0" presId="urn:microsoft.com/office/officeart/2005/8/layout/orgChart1"/>
    <dgm:cxn modelId="{9EF981D6-E6C6-49C6-9CB8-871D02DE7909}" type="presOf" srcId="{908E7588-2C6F-432C-9BE7-40D43FAD68B5}" destId="{8F04D429-0CA6-41EA-B568-ACAF1D99CC1C}" srcOrd="0" destOrd="0" presId="urn:microsoft.com/office/officeart/2005/8/layout/orgChart1"/>
    <dgm:cxn modelId="{EA5FC368-5AFD-4913-B963-8469388D6019}" type="presOf" srcId="{9DD9BB31-9A1F-4085-A12C-59C7F79FA5C7}" destId="{492144BF-F142-446E-8A81-4D23EF55EA24}" srcOrd="0" destOrd="0" presId="urn:microsoft.com/office/officeart/2005/8/layout/orgChart1"/>
    <dgm:cxn modelId="{B875EE4A-6BF1-432A-B3AF-41C03D8892E5}" type="presOf" srcId="{B928E6BA-D4C6-491C-87EB-2397F8CF144E}" destId="{5A068CA8-7FA5-4030-BA8B-2E50B71F9DDF}" srcOrd="1" destOrd="0" presId="urn:microsoft.com/office/officeart/2005/8/layout/orgChart1"/>
    <dgm:cxn modelId="{D7354525-BC54-41AA-BA78-D4B66752A137}" srcId="{C667D786-4727-4DCF-8FB9-A644894F5C83}" destId="{6E4F9279-1612-4D1D-8535-0F63EB1D16ED}" srcOrd="5" destOrd="0" parTransId="{60F21988-E07A-42CE-902D-A3EEEA2E3B83}" sibTransId="{7B88CA8B-2AA5-44D6-ACAA-DC7407AD6460}"/>
    <dgm:cxn modelId="{C16996F4-C9AC-4119-9A31-C1D10A3F9B8A}" srcId="{C667D786-4727-4DCF-8FB9-A644894F5C83}" destId="{1CE24BF5-0EB1-4A28-A4B7-5FD3328C716D}" srcOrd="4" destOrd="0" parTransId="{16B5F1DA-BC42-4708-BF66-2F58DF41E802}" sibTransId="{BFC7A80E-2BB8-45EE-89D3-C582CEB67CD2}"/>
    <dgm:cxn modelId="{2E76FD8E-8D79-49D6-A1E6-B7D6B20FA8A0}" srcId="{B928E6BA-D4C6-491C-87EB-2397F8CF144E}" destId="{9DD9BB31-9A1F-4085-A12C-59C7F79FA5C7}" srcOrd="2" destOrd="0" parTransId="{908E7588-2C6F-432C-9BE7-40D43FAD68B5}" sibTransId="{D36D61AC-84D2-48D8-9F76-803C12934F97}"/>
    <dgm:cxn modelId="{CB95B28A-480B-4BC5-98FB-D0DCF0B0BF22}" type="presOf" srcId="{6E4F9279-1612-4D1D-8535-0F63EB1D16ED}" destId="{33AB6C6A-C480-4A3F-BE75-BB0DA70D25EE}" srcOrd="0" destOrd="0" presId="urn:microsoft.com/office/officeart/2005/8/layout/orgChart1"/>
    <dgm:cxn modelId="{FB879A21-2E53-4471-BA65-FEE7BA7B71A0}" type="presOf" srcId="{A8C1F50B-EEE1-4856-8BEF-698FB5AB11FF}" destId="{BA4E607F-2558-48F1-9B74-EE519D4C7684}" srcOrd="0" destOrd="0" presId="urn:microsoft.com/office/officeart/2005/8/layout/orgChart1"/>
    <dgm:cxn modelId="{823D4B03-FC17-4D58-8DDB-BBDBDF6C0C9E}" type="presOf" srcId="{BD5BE11C-31C8-4E73-910B-5E15618A2DEE}" destId="{B34B67AA-FFB2-4076-A560-3CEF6D9297A1}" srcOrd="0" destOrd="0" presId="urn:microsoft.com/office/officeart/2005/8/layout/orgChart1"/>
    <dgm:cxn modelId="{6C8BA638-7111-4D0E-9BD9-DC0120312EA7}" srcId="{C667D786-4727-4DCF-8FB9-A644894F5C83}" destId="{6C3F1739-C46E-4724-AADE-9C3BE2BB3D35}" srcOrd="0" destOrd="0" parTransId="{FC7741F8-1D03-4B89-99BC-980F5947BE4D}" sibTransId="{AE58DEB5-5C4E-4EAA-B5F9-8C46E2907F07}"/>
    <dgm:cxn modelId="{F55C8D04-6C84-4091-B387-93E3905A27AB}" srcId="{05FA7A83-89D0-45A0-AFAF-F6662F010518}" destId="{88D95EC7-0525-4458-BE35-5E79C0CEDC27}" srcOrd="3" destOrd="0" parTransId="{A0BC5201-9469-424B-AD9F-3A635EDED634}" sibTransId="{5870D209-8FB3-4207-B489-D14C5E6A60A9}"/>
    <dgm:cxn modelId="{C3377B3C-8A0B-4225-B259-48747AFA14D4}" type="presOf" srcId="{C667D786-4727-4DCF-8FB9-A644894F5C83}" destId="{6073462B-8598-48A2-A403-6A975915F2F9}" srcOrd="0" destOrd="0" presId="urn:microsoft.com/office/officeart/2005/8/layout/orgChart1"/>
    <dgm:cxn modelId="{D6FC8074-20A2-492B-AF26-7D55A78CBE3D}" type="presOf" srcId="{152F1691-5002-4AC6-A6CA-D0862A45B79B}" destId="{0DFD3E7F-8313-4231-AC74-AEEED7833379}" srcOrd="0" destOrd="0" presId="urn:microsoft.com/office/officeart/2005/8/layout/orgChart1"/>
    <dgm:cxn modelId="{FC05E2A6-042F-4750-A80B-55AA401110FD}" type="presOf" srcId="{D559F982-0E7B-4271-AE7F-4B8616AE428E}" destId="{148D7A11-F9F7-45A4-82F5-FA75EE07774F}" srcOrd="1" destOrd="0" presId="urn:microsoft.com/office/officeart/2005/8/layout/orgChart1"/>
    <dgm:cxn modelId="{FB6EA83D-B298-4EC7-848F-8DD27527B5D4}" type="presOf" srcId="{DBDBD6E4-7B79-456E-BDD5-30BB8E5C7AD8}" destId="{178B24BC-C6E5-453E-80CB-346E9F86E575}" srcOrd="0" destOrd="0" presId="urn:microsoft.com/office/officeart/2005/8/layout/orgChart1"/>
    <dgm:cxn modelId="{A498B75B-3F6B-40B9-A243-FDCCB9CF0EBE}" type="presOf" srcId="{399F4DAF-6A4D-44E0-9AFB-E5E752FDCDA6}" destId="{D60E0589-ABCE-45E8-9A3E-E1E77CB9D0B7}" srcOrd="0" destOrd="0" presId="urn:microsoft.com/office/officeart/2005/8/layout/orgChart1"/>
    <dgm:cxn modelId="{20E022D6-ED35-44EB-A8D3-E995A224A630}" type="presOf" srcId="{54FCF78A-6120-4292-8BAD-9667FB7F59D3}" destId="{4AB137D9-0B13-416B-B2EE-33798A780543}" srcOrd="0" destOrd="0" presId="urn:microsoft.com/office/officeart/2005/8/layout/orgChart1"/>
    <dgm:cxn modelId="{5A06B811-D8EF-44B5-AAFE-D23A79AD9BA4}" srcId="{D559F982-0E7B-4271-AE7F-4B8616AE428E}" destId="{B928E6BA-D4C6-491C-87EB-2397F8CF144E}" srcOrd="1" destOrd="0" parTransId="{D9F51F74-DE2C-401F-95E7-9849515A5447}" sibTransId="{C320B548-6AF1-4223-A0B3-4CCEF264A190}"/>
    <dgm:cxn modelId="{F6BB44BB-4090-432B-9EDA-ACBAE42A71AE}" srcId="{4CAC744A-58CC-4A8F-986C-C81E5AFD11DA}" destId="{6BA4630D-D547-4D3D-AA63-1A814702F635}" srcOrd="1" destOrd="0" parTransId="{152F1691-5002-4AC6-A6CA-D0862A45B79B}" sibTransId="{B5073766-9D3D-44D9-BD82-6546396A03D8}"/>
    <dgm:cxn modelId="{1C641FA8-CF5D-4149-9780-559C1E048DA7}" type="presOf" srcId="{12A07A7C-A991-4D7E-AA44-F61E215F02A3}" destId="{F7B5713B-E723-4AED-9E34-34765A8EC951}" srcOrd="0" destOrd="0" presId="urn:microsoft.com/office/officeart/2005/8/layout/orgChart1"/>
    <dgm:cxn modelId="{9D0BF52B-EB71-40DE-8072-C7C85C931C78}" type="presOf" srcId="{3AEBAF72-F213-4D77-82B6-FC71218939C2}" destId="{97DFE6C7-65BB-42FC-A980-53F1B1F819CD}" srcOrd="0" destOrd="0" presId="urn:microsoft.com/office/officeart/2005/8/layout/orgChart1"/>
    <dgm:cxn modelId="{7F2B0DEE-8364-4A3B-9B83-CCEA7E8D578A}" type="presOf" srcId="{0372AFF8-8D9F-4024-A77F-446D01CDD0F9}" destId="{BF986906-AAF1-48A6-8AD7-D4CE70B7A6E8}" srcOrd="0" destOrd="0" presId="urn:microsoft.com/office/officeart/2005/8/layout/orgChart1"/>
    <dgm:cxn modelId="{EC741096-1449-46E6-B34C-65551CB6567C}" type="presOf" srcId="{88D95EC7-0525-4458-BE35-5E79C0CEDC27}" destId="{F733905C-D999-42B0-91D5-4A01EAE42ABF}" srcOrd="1" destOrd="0" presId="urn:microsoft.com/office/officeart/2005/8/layout/orgChart1"/>
    <dgm:cxn modelId="{E6A00754-465E-4E17-A49A-1BAF383B2B46}" srcId="{C667D786-4727-4DCF-8FB9-A644894F5C83}" destId="{3AEBAF72-F213-4D77-82B6-FC71218939C2}" srcOrd="1" destOrd="0" parTransId="{9086C519-D906-49E0-8809-CEA8513E57EB}" sibTransId="{96030326-4CF5-43B8-86C0-9ECD800743A1}"/>
    <dgm:cxn modelId="{766F0D8F-F0B5-4931-A330-F3551EF75CAA}" type="presOf" srcId="{05FA7A83-89D0-45A0-AFAF-F6662F010518}" destId="{451AC125-BC86-41DC-98ED-CF00B15AB9F5}" srcOrd="1" destOrd="0" presId="urn:microsoft.com/office/officeart/2005/8/layout/orgChart1"/>
    <dgm:cxn modelId="{1B65F0CB-D1B9-4AB8-9425-9FAE3D9BDC52}" type="presOf" srcId="{68BEE012-3822-4F8C-8AE3-4EAC81697781}" destId="{D2833DD5-2305-422A-A0C4-013420D82907}" srcOrd="0" destOrd="0" presId="urn:microsoft.com/office/officeart/2005/8/layout/orgChart1"/>
    <dgm:cxn modelId="{0F48230D-28E8-4F4E-B357-3EDE487FD13B}" type="presParOf" srcId="{FA505576-B712-4B91-BCCD-9DAE45DD660B}" destId="{C57A3F48-6BBD-4E93-B7E1-8CC35645D768}" srcOrd="0" destOrd="0" presId="urn:microsoft.com/office/officeart/2005/8/layout/orgChart1"/>
    <dgm:cxn modelId="{6693C922-92C3-4865-A07A-20359BA069E6}" type="presParOf" srcId="{C57A3F48-6BBD-4E93-B7E1-8CC35645D768}" destId="{C443A0DC-64AA-4CD9-9C98-5B028A1897DA}" srcOrd="0" destOrd="0" presId="urn:microsoft.com/office/officeart/2005/8/layout/orgChart1"/>
    <dgm:cxn modelId="{68663993-4648-4EAE-8631-B82457F33267}" type="presParOf" srcId="{C443A0DC-64AA-4CD9-9C98-5B028A1897DA}" destId="{D82F422A-2D93-46E5-AC2C-0EBDC85DEE4F}" srcOrd="0" destOrd="0" presId="urn:microsoft.com/office/officeart/2005/8/layout/orgChart1"/>
    <dgm:cxn modelId="{92B8DF0F-FEB9-485E-868C-E2B400F490DA}" type="presParOf" srcId="{C443A0DC-64AA-4CD9-9C98-5B028A1897DA}" destId="{148D7A11-F9F7-45A4-82F5-FA75EE07774F}" srcOrd="1" destOrd="0" presId="urn:microsoft.com/office/officeart/2005/8/layout/orgChart1"/>
    <dgm:cxn modelId="{BCA5E3A2-F63D-4441-92A4-419943DA9E5C}" type="presParOf" srcId="{C57A3F48-6BBD-4E93-B7E1-8CC35645D768}" destId="{21A68674-0F82-425A-B896-6CF1704EC8D9}" srcOrd="1" destOrd="0" presId="urn:microsoft.com/office/officeart/2005/8/layout/orgChart1"/>
    <dgm:cxn modelId="{8342D107-BC83-4F38-9FBF-CF609B5241A9}" type="presParOf" srcId="{21A68674-0F82-425A-B896-6CF1704EC8D9}" destId="{EAF1BDA0-F085-4C23-A4FB-BFF07D776B21}" srcOrd="0" destOrd="0" presId="urn:microsoft.com/office/officeart/2005/8/layout/orgChart1"/>
    <dgm:cxn modelId="{F9F51950-F898-46EC-9420-66AF0E647586}" type="presParOf" srcId="{21A68674-0F82-425A-B896-6CF1704EC8D9}" destId="{81C5DFCE-FA6A-4C46-8B30-2B82F4F10DCC}" srcOrd="1" destOrd="0" presId="urn:microsoft.com/office/officeart/2005/8/layout/orgChart1"/>
    <dgm:cxn modelId="{6ADE8D4C-24F2-4472-A5F8-4B7D75311442}" type="presParOf" srcId="{81C5DFCE-FA6A-4C46-8B30-2B82F4F10DCC}" destId="{12360FD4-1410-49F5-99A7-EB522F32F252}" srcOrd="0" destOrd="0" presId="urn:microsoft.com/office/officeart/2005/8/layout/orgChart1"/>
    <dgm:cxn modelId="{A424E658-5773-4F09-B391-CC8533312030}" type="presParOf" srcId="{12360FD4-1410-49F5-99A7-EB522F32F252}" destId="{6073462B-8598-48A2-A403-6A975915F2F9}" srcOrd="0" destOrd="0" presId="urn:microsoft.com/office/officeart/2005/8/layout/orgChart1"/>
    <dgm:cxn modelId="{745C3F8E-9817-4BD6-831D-CD5C527BAD43}" type="presParOf" srcId="{12360FD4-1410-49F5-99A7-EB522F32F252}" destId="{A900C267-C283-482B-AE61-B838AFAB35E0}" srcOrd="1" destOrd="0" presId="urn:microsoft.com/office/officeart/2005/8/layout/orgChart1"/>
    <dgm:cxn modelId="{9B296FB4-71BB-4923-8BF8-D03ADCCFFEF5}" type="presParOf" srcId="{81C5DFCE-FA6A-4C46-8B30-2B82F4F10DCC}" destId="{338F9DCA-8DBD-4CAF-9AE6-FFFDE0173D5E}" srcOrd="1" destOrd="0" presId="urn:microsoft.com/office/officeart/2005/8/layout/orgChart1"/>
    <dgm:cxn modelId="{95F6454D-971C-44D2-8AAD-4821D7C9FBA8}" type="presParOf" srcId="{338F9DCA-8DBD-4CAF-9AE6-FFFDE0173D5E}" destId="{E84645D3-0DB9-4213-9659-2D5B28C9C16D}" srcOrd="0" destOrd="0" presId="urn:microsoft.com/office/officeart/2005/8/layout/orgChart1"/>
    <dgm:cxn modelId="{1413338F-482C-4E44-8582-856D126C8868}" type="presParOf" srcId="{338F9DCA-8DBD-4CAF-9AE6-FFFDE0173D5E}" destId="{FD1EE35B-1F2E-4288-8D09-301656D38736}" srcOrd="1" destOrd="0" presId="urn:microsoft.com/office/officeart/2005/8/layout/orgChart1"/>
    <dgm:cxn modelId="{EEC6CF92-B5B8-43C5-87EC-2971CD88875D}" type="presParOf" srcId="{FD1EE35B-1F2E-4288-8D09-301656D38736}" destId="{E2E6B0CD-9110-406C-8F1F-5C7D8153C0CC}" srcOrd="0" destOrd="0" presId="urn:microsoft.com/office/officeart/2005/8/layout/orgChart1"/>
    <dgm:cxn modelId="{C8601BA5-2290-41EB-A8DC-31B3EFEA5FD7}" type="presParOf" srcId="{E2E6B0CD-9110-406C-8F1F-5C7D8153C0CC}" destId="{EEFE6763-5ACE-4A57-805E-A67CBF0711DF}" srcOrd="0" destOrd="0" presId="urn:microsoft.com/office/officeart/2005/8/layout/orgChart1"/>
    <dgm:cxn modelId="{01528667-CD60-43D0-9707-59FEA240D3ED}" type="presParOf" srcId="{E2E6B0CD-9110-406C-8F1F-5C7D8153C0CC}" destId="{6AF89A21-A85B-41A0-BF0E-8404360A1093}" srcOrd="1" destOrd="0" presId="urn:microsoft.com/office/officeart/2005/8/layout/orgChart1"/>
    <dgm:cxn modelId="{BD5D755E-25A8-4593-B08E-CC6A62633B37}" type="presParOf" srcId="{FD1EE35B-1F2E-4288-8D09-301656D38736}" destId="{FB581E2B-D66D-4703-A843-D7687A234DA2}" srcOrd="1" destOrd="0" presId="urn:microsoft.com/office/officeart/2005/8/layout/orgChart1"/>
    <dgm:cxn modelId="{D0E266D5-A3AD-466E-836F-BB5E23FED345}" type="presParOf" srcId="{FD1EE35B-1F2E-4288-8D09-301656D38736}" destId="{86944F8C-F0B5-46A3-8A7B-870340C36A73}" srcOrd="2" destOrd="0" presId="urn:microsoft.com/office/officeart/2005/8/layout/orgChart1"/>
    <dgm:cxn modelId="{B876A46A-F9FE-4B03-95D9-5BCD26AF3E13}" type="presParOf" srcId="{338F9DCA-8DBD-4CAF-9AE6-FFFDE0173D5E}" destId="{B705949F-DDD6-4D84-B6A2-304D5E5087AB}" srcOrd="2" destOrd="0" presId="urn:microsoft.com/office/officeart/2005/8/layout/orgChart1"/>
    <dgm:cxn modelId="{82C77D00-C676-4873-8F2A-ACB0D4630F98}" type="presParOf" srcId="{338F9DCA-8DBD-4CAF-9AE6-FFFDE0173D5E}" destId="{20BC5279-A5F9-401A-8A12-1BB2B8C86621}" srcOrd="3" destOrd="0" presId="urn:microsoft.com/office/officeart/2005/8/layout/orgChart1"/>
    <dgm:cxn modelId="{D941C0A9-4C12-4C26-8AE4-A1FDA32FCC16}" type="presParOf" srcId="{20BC5279-A5F9-401A-8A12-1BB2B8C86621}" destId="{F0B915F8-982E-4123-AF0B-F7B7F68E9119}" srcOrd="0" destOrd="0" presId="urn:microsoft.com/office/officeart/2005/8/layout/orgChart1"/>
    <dgm:cxn modelId="{5FA296B1-E050-4F0A-B5F2-95A9AB7D0A78}" type="presParOf" srcId="{F0B915F8-982E-4123-AF0B-F7B7F68E9119}" destId="{97DFE6C7-65BB-42FC-A980-53F1B1F819CD}" srcOrd="0" destOrd="0" presId="urn:microsoft.com/office/officeart/2005/8/layout/orgChart1"/>
    <dgm:cxn modelId="{4C7D6E98-8521-4D9A-93FC-BB6C23C30A29}" type="presParOf" srcId="{F0B915F8-982E-4123-AF0B-F7B7F68E9119}" destId="{9BB6C908-E52E-4386-B7B4-CD853C251A98}" srcOrd="1" destOrd="0" presId="urn:microsoft.com/office/officeart/2005/8/layout/orgChart1"/>
    <dgm:cxn modelId="{EA16DBBF-2077-4BE9-9E22-01902EB06CB2}" type="presParOf" srcId="{20BC5279-A5F9-401A-8A12-1BB2B8C86621}" destId="{563F9B2A-B424-4E75-8B8F-9EF8DA1F6FC2}" srcOrd="1" destOrd="0" presId="urn:microsoft.com/office/officeart/2005/8/layout/orgChart1"/>
    <dgm:cxn modelId="{80F819DC-E92B-4F22-94C7-209956C87308}" type="presParOf" srcId="{20BC5279-A5F9-401A-8A12-1BB2B8C86621}" destId="{66A92506-11A3-460F-B529-C1A5D6CAC854}" srcOrd="2" destOrd="0" presId="urn:microsoft.com/office/officeart/2005/8/layout/orgChart1"/>
    <dgm:cxn modelId="{6A102FA0-2D49-4C04-9F98-8A1FAD563854}" type="presParOf" srcId="{338F9DCA-8DBD-4CAF-9AE6-FFFDE0173D5E}" destId="{5C4DDC16-C685-4F7E-835E-935FE69BF35B}" srcOrd="4" destOrd="0" presId="urn:microsoft.com/office/officeart/2005/8/layout/orgChart1"/>
    <dgm:cxn modelId="{0E0A283A-E017-4275-8523-62B9A32ACA85}" type="presParOf" srcId="{338F9DCA-8DBD-4CAF-9AE6-FFFDE0173D5E}" destId="{8FC7DB3C-5032-4852-996F-FE309EC43FED}" srcOrd="5" destOrd="0" presId="urn:microsoft.com/office/officeart/2005/8/layout/orgChart1"/>
    <dgm:cxn modelId="{2F7CA0E7-B827-4672-8FA1-6FD34699CD29}" type="presParOf" srcId="{8FC7DB3C-5032-4852-996F-FE309EC43FED}" destId="{242736B4-AB7B-4801-8980-FAA9A417F21B}" srcOrd="0" destOrd="0" presId="urn:microsoft.com/office/officeart/2005/8/layout/orgChart1"/>
    <dgm:cxn modelId="{DD6B34DE-0ED5-477F-9943-8C8D0CA12962}" type="presParOf" srcId="{242736B4-AB7B-4801-8980-FAA9A417F21B}" destId="{BF986906-AAF1-48A6-8AD7-D4CE70B7A6E8}" srcOrd="0" destOrd="0" presId="urn:microsoft.com/office/officeart/2005/8/layout/orgChart1"/>
    <dgm:cxn modelId="{4BD8ED70-9EC2-4019-A370-AA574E7DF2C1}" type="presParOf" srcId="{242736B4-AB7B-4801-8980-FAA9A417F21B}" destId="{289C3F4C-6F9A-463E-AF44-B682CB618186}" srcOrd="1" destOrd="0" presId="urn:microsoft.com/office/officeart/2005/8/layout/orgChart1"/>
    <dgm:cxn modelId="{3C80DADF-8C7D-45EC-B677-3E6845257EDE}" type="presParOf" srcId="{8FC7DB3C-5032-4852-996F-FE309EC43FED}" destId="{F7CD6B56-DD35-46DE-A72E-BB295D265126}" srcOrd="1" destOrd="0" presId="urn:microsoft.com/office/officeart/2005/8/layout/orgChart1"/>
    <dgm:cxn modelId="{F8E278DF-0A93-4C85-887F-B4EAE4F2CED3}" type="presParOf" srcId="{8FC7DB3C-5032-4852-996F-FE309EC43FED}" destId="{6D91ACC9-BEF6-4BBB-ADFD-098F83439918}" srcOrd="2" destOrd="0" presId="urn:microsoft.com/office/officeart/2005/8/layout/orgChart1"/>
    <dgm:cxn modelId="{3627B924-40E1-4F50-9F3F-93FBF94F2806}" type="presParOf" srcId="{338F9DCA-8DBD-4CAF-9AE6-FFFDE0173D5E}" destId="{BA4E607F-2558-48F1-9B74-EE519D4C7684}" srcOrd="6" destOrd="0" presId="urn:microsoft.com/office/officeart/2005/8/layout/orgChart1"/>
    <dgm:cxn modelId="{63301B53-ABC0-4BB5-94F2-E893025A2C57}" type="presParOf" srcId="{338F9DCA-8DBD-4CAF-9AE6-FFFDE0173D5E}" destId="{8BB085A5-C1BA-4515-ADDF-7B0BA8540843}" srcOrd="7" destOrd="0" presId="urn:microsoft.com/office/officeart/2005/8/layout/orgChart1"/>
    <dgm:cxn modelId="{E1FBD6F1-3BBF-4F9E-A27F-96E27C8B7EEB}" type="presParOf" srcId="{8BB085A5-C1BA-4515-ADDF-7B0BA8540843}" destId="{DD9142F3-3C8B-436F-8374-5BF17FB3F747}" srcOrd="0" destOrd="0" presId="urn:microsoft.com/office/officeart/2005/8/layout/orgChart1"/>
    <dgm:cxn modelId="{C05AAB54-91F4-4CF6-8952-98DCE2A16DFA}" type="presParOf" srcId="{DD9142F3-3C8B-436F-8374-5BF17FB3F747}" destId="{3B3603F1-C554-4032-92F9-7B2D6F7F7D5D}" srcOrd="0" destOrd="0" presId="urn:microsoft.com/office/officeart/2005/8/layout/orgChart1"/>
    <dgm:cxn modelId="{41F1D0F5-C32F-4511-9E82-E27BA942382D}" type="presParOf" srcId="{DD9142F3-3C8B-436F-8374-5BF17FB3F747}" destId="{0DA465BF-D399-4F28-83BF-60DE4400DDED}" srcOrd="1" destOrd="0" presId="urn:microsoft.com/office/officeart/2005/8/layout/orgChart1"/>
    <dgm:cxn modelId="{EEDB9F21-F719-44B5-91C8-E2AF41936AE2}" type="presParOf" srcId="{8BB085A5-C1BA-4515-ADDF-7B0BA8540843}" destId="{38DD80FF-7B8E-4336-9AD0-1389261B0800}" srcOrd="1" destOrd="0" presId="urn:microsoft.com/office/officeart/2005/8/layout/orgChart1"/>
    <dgm:cxn modelId="{0332EDF8-3397-4023-AD1E-FF91730B445B}" type="presParOf" srcId="{8BB085A5-C1BA-4515-ADDF-7B0BA8540843}" destId="{0DAD22A5-1CB1-40BC-8FCD-F4BD1E8541DC}" srcOrd="2" destOrd="0" presId="urn:microsoft.com/office/officeart/2005/8/layout/orgChart1"/>
    <dgm:cxn modelId="{A1B5D986-0BB5-4B5B-ADA3-C73B4354CF10}" type="presParOf" srcId="{338F9DCA-8DBD-4CAF-9AE6-FFFDE0173D5E}" destId="{1624DED7-3E3E-42C1-9F96-ED6BE262369C}" srcOrd="8" destOrd="0" presId="urn:microsoft.com/office/officeart/2005/8/layout/orgChart1"/>
    <dgm:cxn modelId="{99258538-B3C8-4114-8A8D-C9D97291ABD7}" type="presParOf" srcId="{338F9DCA-8DBD-4CAF-9AE6-FFFDE0173D5E}" destId="{6EB230B8-3081-475B-BF32-F87846FA4EAB}" srcOrd="9" destOrd="0" presId="urn:microsoft.com/office/officeart/2005/8/layout/orgChart1"/>
    <dgm:cxn modelId="{9D146D59-CF89-43CC-96D5-52A5114748C9}" type="presParOf" srcId="{6EB230B8-3081-475B-BF32-F87846FA4EAB}" destId="{C345FAC9-19F2-47F0-B6CF-A483A21C47CE}" srcOrd="0" destOrd="0" presId="urn:microsoft.com/office/officeart/2005/8/layout/orgChart1"/>
    <dgm:cxn modelId="{FFE8CD67-644E-45DF-A9DB-1D828CE10C2A}" type="presParOf" srcId="{C345FAC9-19F2-47F0-B6CF-A483A21C47CE}" destId="{06E20861-D477-4D05-A4AB-CADC22E9E5B4}" srcOrd="0" destOrd="0" presId="urn:microsoft.com/office/officeart/2005/8/layout/orgChart1"/>
    <dgm:cxn modelId="{F45B0466-0F49-4EBC-B3CB-02232163D0E7}" type="presParOf" srcId="{C345FAC9-19F2-47F0-B6CF-A483A21C47CE}" destId="{20D00271-24A7-402F-A58B-FDC01FD7F0F4}" srcOrd="1" destOrd="0" presId="urn:microsoft.com/office/officeart/2005/8/layout/orgChart1"/>
    <dgm:cxn modelId="{A9FA47C4-4396-421A-9ED9-5E09BB9A9066}" type="presParOf" srcId="{6EB230B8-3081-475B-BF32-F87846FA4EAB}" destId="{EDE049C3-5B30-40C4-A9F0-109850987364}" srcOrd="1" destOrd="0" presId="urn:microsoft.com/office/officeart/2005/8/layout/orgChart1"/>
    <dgm:cxn modelId="{E1A13D3C-3A1C-4051-928D-6DA06C5614B6}" type="presParOf" srcId="{6EB230B8-3081-475B-BF32-F87846FA4EAB}" destId="{E33B9DCA-DDC8-45E0-95F4-207841C2F042}" srcOrd="2" destOrd="0" presId="urn:microsoft.com/office/officeart/2005/8/layout/orgChart1"/>
    <dgm:cxn modelId="{C2B439DA-72BC-4BB3-8C21-CFA926C3AF82}" type="presParOf" srcId="{338F9DCA-8DBD-4CAF-9AE6-FFFDE0173D5E}" destId="{1A3B527D-CB5E-4E8A-8C95-BD91C309F9C7}" srcOrd="10" destOrd="0" presId="urn:microsoft.com/office/officeart/2005/8/layout/orgChart1"/>
    <dgm:cxn modelId="{3C11AC99-1F1B-4DB3-8C2F-1D9E0F75F045}" type="presParOf" srcId="{338F9DCA-8DBD-4CAF-9AE6-FFFDE0173D5E}" destId="{D9ECC0E3-8E63-4C77-9D50-D77F3AEAF38F}" srcOrd="11" destOrd="0" presId="urn:microsoft.com/office/officeart/2005/8/layout/orgChart1"/>
    <dgm:cxn modelId="{F1D07531-409A-40EB-8DCA-51430A816B19}" type="presParOf" srcId="{D9ECC0E3-8E63-4C77-9D50-D77F3AEAF38F}" destId="{B229783D-1946-4151-96C3-F3330D6E140E}" srcOrd="0" destOrd="0" presId="urn:microsoft.com/office/officeart/2005/8/layout/orgChart1"/>
    <dgm:cxn modelId="{06C17C51-77FA-41A7-9128-F85CD33C4832}" type="presParOf" srcId="{B229783D-1946-4151-96C3-F3330D6E140E}" destId="{33AB6C6A-C480-4A3F-BE75-BB0DA70D25EE}" srcOrd="0" destOrd="0" presId="urn:microsoft.com/office/officeart/2005/8/layout/orgChart1"/>
    <dgm:cxn modelId="{E031E76E-0709-45E4-9218-34267640F0BC}" type="presParOf" srcId="{B229783D-1946-4151-96C3-F3330D6E140E}" destId="{C479A7C3-8C89-4E32-9AF8-F676A44E8781}" srcOrd="1" destOrd="0" presId="urn:microsoft.com/office/officeart/2005/8/layout/orgChart1"/>
    <dgm:cxn modelId="{8F3C913C-C303-4A32-AD9E-5BE3112510EC}" type="presParOf" srcId="{D9ECC0E3-8E63-4C77-9D50-D77F3AEAF38F}" destId="{61F126D7-B56F-4E5F-893F-BFA62A29AB25}" srcOrd="1" destOrd="0" presId="urn:microsoft.com/office/officeart/2005/8/layout/orgChart1"/>
    <dgm:cxn modelId="{45103868-1EA5-425E-A1AA-B5E562C46AB4}" type="presParOf" srcId="{D9ECC0E3-8E63-4C77-9D50-D77F3AEAF38F}" destId="{26877F75-192C-4DCC-A341-5EEEABFA1230}" srcOrd="2" destOrd="0" presId="urn:microsoft.com/office/officeart/2005/8/layout/orgChart1"/>
    <dgm:cxn modelId="{DC9C0A2B-BCC6-4AE1-BBC6-46E9250A60E9}" type="presParOf" srcId="{81C5DFCE-FA6A-4C46-8B30-2B82F4F10DCC}" destId="{E4F5139E-8A26-4A73-BECD-C0DE29D5A4E1}" srcOrd="2" destOrd="0" presId="urn:microsoft.com/office/officeart/2005/8/layout/orgChart1"/>
    <dgm:cxn modelId="{C21C28AF-FCF3-4EE2-A0FE-9C86D823E079}" type="presParOf" srcId="{21A68674-0F82-425A-B896-6CF1704EC8D9}" destId="{5580FED8-8BE9-492A-A37B-43A94F188079}" srcOrd="2" destOrd="0" presId="urn:microsoft.com/office/officeart/2005/8/layout/orgChart1"/>
    <dgm:cxn modelId="{1FC9C1F6-D907-4284-9235-83A7198E5B6F}" type="presParOf" srcId="{21A68674-0F82-425A-B896-6CF1704EC8D9}" destId="{96643986-4C6E-42BB-8FF5-8BD1E9C54636}" srcOrd="3" destOrd="0" presId="urn:microsoft.com/office/officeart/2005/8/layout/orgChart1"/>
    <dgm:cxn modelId="{7BB5B235-A8E2-4AFF-8260-D4E776F9C91A}" type="presParOf" srcId="{96643986-4C6E-42BB-8FF5-8BD1E9C54636}" destId="{F1AD1C34-8441-41BE-BF53-60AA6AF81979}" srcOrd="0" destOrd="0" presId="urn:microsoft.com/office/officeart/2005/8/layout/orgChart1"/>
    <dgm:cxn modelId="{F815EDE6-09F9-4489-8AE5-D38618A1ED25}" type="presParOf" srcId="{F1AD1C34-8441-41BE-BF53-60AA6AF81979}" destId="{5D672E15-1537-4FED-951D-99F45AD660C0}" srcOrd="0" destOrd="0" presId="urn:microsoft.com/office/officeart/2005/8/layout/orgChart1"/>
    <dgm:cxn modelId="{6DBB7149-B0F4-42E0-8262-FFFE9E617B76}" type="presParOf" srcId="{F1AD1C34-8441-41BE-BF53-60AA6AF81979}" destId="{5A068CA8-7FA5-4030-BA8B-2E50B71F9DDF}" srcOrd="1" destOrd="0" presId="urn:microsoft.com/office/officeart/2005/8/layout/orgChart1"/>
    <dgm:cxn modelId="{0D492A76-6EFA-4AD9-B1AD-6FC44FF2B879}" type="presParOf" srcId="{96643986-4C6E-42BB-8FF5-8BD1E9C54636}" destId="{00074A05-C925-4503-BCF9-B83347D7BB05}" srcOrd="1" destOrd="0" presId="urn:microsoft.com/office/officeart/2005/8/layout/orgChart1"/>
    <dgm:cxn modelId="{B37A8223-06C5-4512-8F43-F151C5F7BD79}" type="presParOf" srcId="{00074A05-C925-4503-BCF9-B83347D7BB05}" destId="{89E8119C-B61A-426D-8FB5-DA836B722AF1}" srcOrd="0" destOrd="0" presId="urn:microsoft.com/office/officeart/2005/8/layout/orgChart1"/>
    <dgm:cxn modelId="{629FB6AC-E10A-4597-9192-70E39CA85154}" type="presParOf" srcId="{00074A05-C925-4503-BCF9-B83347D7BB05}" destId="{A348E7E6-1542-4D75-BA05-A33A38F801AB}" srcOrd="1" destOrd="0" presId="urn:microsoft.com/office/officeart/2005/8/layout/orgChart1"/>
    <dgm:cxn modelId="{C3B010BD-A1A2-4B60-957C-7EC28CD157DA}" type="presParOf" srcId="{A348E7E6-1542-4D75-BA05-A33A38F801AB}" destId="{264AB7EA-A896-4ACB-AC49-40332E97EE1A}" srcOrd="0" destOrd="0" presId="urn:microsoft.com/office/officeart/2005/8/layout/orgChart1"/>
    <dgm:cxn modelId="{0E94594C-8D5B-4F7F-B5F2-8BAD81D03665}" type="presParOf" srcId="{264AB7EA-A896-4ACB-AC49-40332E97EE1A}" destId="{CA737C17-D6E2-4800-B7E3-CBB113BA6A93}" srcOrd="0" destOrd="0" presId="urn:microsoft.com/office/officeart/2005/8/layout/orgChart1"/>
    <dgm:cxn modelId="{CC65D303-0002-4C65-B47D-4B95BD9C1B76}" type="presParOf" srcId="{264AB7EA-A896-4ACB-AC49-40332E97EE1A}" destId="{1685DF6F-ACC9-4499-BECD-702C4ABC9039}" srcOrd="1" destOrd="0" presId="urn:microsoft.com/office/officeart/2005/8/layout/orgChart1"/>
    <dgm:cxn modelId="{6D84727E-F7F1-45A2-A8B9-6047CC86FA82}" type="presParOf" srcId="{A348E7E6-1542-4D75-BA05-A33A38F801AB}" destId="{E6964FC7-C942-4BD0-A441-DAD2511FA33E}" srcOrd="1" destOrd="0" presId="urn:microsoft.com/office/officeart/2005/8/layout/orgChart1"/>
    <dgm:cxn modelId="{A9BC8D51-34BE-41F2-8C7C-668CDA668473}" type="presParOf" srcId="{A348E7E6-1542-4D75-BA05-A33A38F801AB}" destId="{AE0C2583-7AAE-420B-865E-2DF509B5CEE7}" srcOrd="2" destOrd="0" presId="urn:microsoft.com/office/officeart/2005/8/layout/orgChart1"/>
    <dgm:cxn modelId="{09F6DC35-3BA2-4DD2-BF3F-38F7D2DBDADB}" type="presParOf" srcId="{00074A05-C925-4503-BCF9-B83347D7BB05}" destId="{B34B67AA-FFB2-4076-A560-3CEF6D9297A1}" srcOrd="2" destOrd="0" presId="urn:microsoft.com/office/officeart/2005/8/layout/orgChart1"/>
    <dgm:cxn modelId="{EFFF364A-EE42-4290-9018-7B991111F7B7}" type="presParOf" srcId="{00074A05-C925-4503-BCF9-B83347D7BB05}" destId="{BF83EC1E-56E2-42CF-9210-8722E50B707F}" srcOrd="3" destOrd="0" presId="urn:microsoft.com/office/officeart/2005/8/layout/orgChart1"/>
    <dgm:cxn modelId="{3E86727D-8C0C-4528-9949-14E0E659E259}" type="presParOf" srcId="{BF83EC1E-56E2-42CF-9210-8722E50B707F}" destId="{8CB735B4-95B0-4750-8EC6-F024B8D23AAB}" srcOrd="0" destOrd="0" presId="urn:microsoft.com/office/officeart/2005/8/layout/orgChart1"/>
    <dgm:cxn modelId="{E775ACFE-C45F-4C53-9D18-5D758816828F}" type="presParOf" srcId="{8CB735B4-95B0-4750-8EC6-F024B8D23AAB}" destId="{F6530FF4-E73E-46E2-9060-6F9CDDCB3D62}" srcOrd="0" destOrd="0" presId="urn:microsoft.com/office/officeart/2005/8/layout/orgChart1"/>
    <dgm:cxn modelId="{6A8E88C9-AE54-40EE-A0B4-34597BDEB62E}" type="presParOf" srcId="{8CB735B4-95B0-4750-8EC6-F024B8D23AAB}" destId="{699F5781-02E9-47BF-B955-E00C2CD91B2C}" srcOrd="1" destOrd="0" presId="urn:microsoft.com/office/officeart/2005/8/layout/orgChart1"/>
    <dgm:cxn modelId="{151B0E8E-7827-4F73-8F6F-E241EE967DF4}" type="presParOf" srcId="{BF83EC1E-56E2-42CF-9210-8722E50B707F}" destId="{C22E83F9-8684-466A-946A-863843D2B8F2}" srcOrd="1" destOrd="0" presId="urn:microsoft.com/office/officeart/2005/8/layout/orgChart1"/>
    <dgm:cxn modelId="{F6A66F59-5D27-4352-8C5D-C1953461F96A}" type="presParOf" srcId="{BF83EC1E-56E2-42CF-9210-8722E50B707F}" destId="{B3820E15-6911-4F4A-8A4D-333D52818CD4}" srcOrd="2" destOrd="0" presId="urn:microsoft.com/office/officeart/2005/8/layout/orgChart1"/>
    <dgm:cxn modelId="{769F5E3B-F54E-448B-992C-66DA103EF883}" type="presParOf" srcId="{00074A05-C925-4503-BCF9-B83347D7BB05}" destId="{8F04D429-0CA6-41EA-B568-ACAF1D99CC1C}" srcOrd="4" destOrd="0" presId="urn:microsoft.com/office/officeart/2005/8/layout/orgChart1"/>
    <dgm:cxn modelId="{4237EB36-2BAA-45DA-A3C9-EA0A7035DDC6}" type="presParOf" srcId="{00074A05-C925-4503-BCF9-B83347D7BB05}" destId="{F3D6E326-2ECB-4439-928F-C2B25ABE41A2}" srcOrd="5" destOrd="0" presId="urn:microsoft.com/office/officeart/2005/8/layout/orgChart1"/>
    <dgm:cxn modelId="{7FA246AC-8CA1-4655-A8F1-DEF227568E6B}" type="presParOf" srcId="{F3D6E326-2ECB-4439-928F-C2B25ABE41A2}" destId="{C2C1BD1D-435E-48D7-8280-FE21147F3BD4}" srcOrd="0" destOrd="0" presId="urn:microsoft.com/office/officeart/2005/8/layout/orgChart1"/>
    <dgm:cxn modelId="{036CF53C-FAF7-4695-94D6-18C4D03D83D8}" type="presParOf" srcId="{C2C1BD1D-435E-48D7-8280-FE21147F3BD4}" destId="{492144BF-F142-446E-8A81-4D23EF55EA24}" srcOrd="0" destOrd="0" presId="urn:microsoft.com/office/officeart/2005/8/layout/orgChart1"/>
    <dgm:cxn modelId="{55465659-0F5C-431D-8C43-2BCF5A3539F0}" type="presParOf" srcId="{C2C1BD1D-435E-48D7-8280-FE21147F3BD4}" destId="{8285C743-F432-4F6F-9EEC-519257EA2421}" srcOrd="1" destOrd="0" presId="urn:microsoft.com/office/officeart/2005/8/layout/orgChart1"/>
    <dgm:cxn modelId="{63699B2D-2E3F-4691-9705-93214ABA6260}" type="presParOf" srcId="{F3D6E326-2ECB-4439-928F-C2B25ABE41A2}" destId="{D4EE6D6E-C758-4225-B4D5-749E38576720}" srcOrd="1" destOrd="0" presId="urn:microsoft.com/office/officeart/2005/8/layout/orgChart1"/>
    <dgm:cxn modelId="{72EE9AC1-8CC4-4B1B-9E32-D7EFC87E7A8C}" type="presParOf" srcId="{F3D6E326-2ECB-4439-928F-C2B25ABE41A2}" destId="{D9F237E7-C4AE-4F60-B21B-15BDA1B8B39E}" srcOrd="2" destOrd="0" presId="urn:microsoft.com/office/officeart/2005/8/layout/orgChart1"/>
    <dgm:cxn modelId="{69EADE3B-6122-465B-B848-8CC8625B30F7}" type="presParOf" srcId="{96643986-4C6E-42BB-8FF5-8BD1E9C54636}" destId="{7C8F1213-799A-4183-B457-27298638D50B}" srcOrd="2" destOrd="0" presId="urn:microsoft.com/office/officeart/2005/8/layout/orgChart1"/>
    <dgm:cxn modelId="{F3F054D6-A010-4441-9676-BE42720844FA}" type="presParOf" srcId="{21A68674-0F82-425A-B896-6CF1704EC8D9}" destId="{9B97A21B-BC22-4245-A68C-74222C2AE0BD}" srcOrd="4" destOrd="0" presId="urn:microsoft.com/office/officeart/2005/8/layout/orgChart1"/>
    <dgm:cxn modelId="{559FD8D8-6973-496C-A47B-6D0395815C2C}" type="presParOf" srcId="{21A68674-0F82-425A-B896-6CF1704EC8D9}" destId="{D4C931C4-1593-4D90-B303-5A416777E3E1}" srcOrd="5" destOrd="0" presId="urn:microsoft.com/office/officeart/2005/8/layout/orgChart1"/>
    <dgm:cxn modelId="{EF95125A-6F4E-4E96-AA5C-4BF0DAFF1B33}" type="presParOf" srcId="{D4C931C4-1593-4D90-B303-5A416777E3E1}" destId="{C5462B3F-F98C-4A22-A436-19E8C38A3700}" srcOrd="0" destOrd="0" presId="urn:microsoft.com/office/officeart/2005/8/layout/orgChart1"/>
    <dgm:cxn modelId="{4DA63C92-BBD5-4DBA-8E85-B75A27CBD388}" type="presParOf" srcId="{C5462B3F-F98C-4A22-A436-19E8C38A3700}" destId="{87FA88FD-4690-41B3-A300-248132C353F6}" srcOrd="0" destOrd="0" presId="urn:microsoft.com/office/officeart/2005/8/layout/orgChart1"/>
    <dgm:cxn modelId="{C10C8F4A-0194-4100-A348-A8DE935BDD76}" type="presParOf" srcId="{C5462B3F-F98C-4A22-A436-19E8C38A3700}" destId="{10D84445-97E2-4792-8815-57723600970A}" srcOrd="1" destOrd="0" presId="urn:microsoft.com/office/officeart/2005/8/layout/orgChart1"/>
    <dgm:cxn modelId="{C65B2A52-6677-43E2-869B-361A591F3A72}" type="presParOf" srcId="{D4C931C4-1593-4D90-B303-5A416777E3E1}" destId="{0CF7B74D-0C03-428C-88AD-E66898FE8C67}" srcOrd="1" destOrd="0" presId="urn:microsoft.com/office/officeart/2005/8/layout/orgChart1"/>
    <dgm:cxn modelId="{D79ECCEF-DFCA-400D-968B-8CFB5C4F6E25}" type="presParOf" srcId="{0CF7B74D-0C03-428C-88AD-E66898FE8C67}" destId="{78EA8777-E588-4F92-A1E5-DB8CFC6A3A93}" srcOrd="0" destOrd="0" presId="urn:microsoft.com/office/officeart/2005/8/layout/orgChart1"/>
    <dgm:cxn modelId="{748528D7-80C2-47F8-BA07-7F6422613B81}" type="presParOf" srcId="{0CF7B74D-0C03-428C-88AD-E66898FE8C67}" destId="{3B63025B-944E-447A-AF7B-4CF8D4C280D3}" srcOrd="1" destOrd="0" presId="urn:microsoft.com/office/officeart/2005/8/layout/orgChart1"/>
    <dgm:cxn modelId="{E8066EB3-8FA0-4575-8B86-57073A098134}" type="presParOf" srcId="{3B63025B-944E-447A-AF7B-4CF8D4C280D3}" destId="{76745641-392F-4578-A1D1-B764E9447568}" srcOrd="0" destOrd="0" presId="urn:microsoft.com/office/officeart/2005/8/layout/orgChart1"/>
    <dgm:cxn modelId="{E32FA362-E0CE-4D50-89A0-9E4702459978}" type="presParOf" srcId="{76745641-392F-4578-A1D1-B764E9447568}" destId="{D2833DD5-2305-422A-A0C4-013420D82907}" srcOrd="0" destOrd="0" presId="urn:microsoft.com/office/officeart/2005/8/layout/orgChart1"/>
    <dgm:cxn modelId="{83C17753-038D-4FA9-923C-EB7C040E11E6}" type="presParOf" srcId="{76745641-392F-4578-A1D1-B764E9447568}" destId="{DBA11D66-C56E-40DD-BCEC-378A857F4612}" srcOrd="1" destOrd="0" presId="urn:microsoft.com/office/officeart/2005/8/layout/orgChart1"/>
    <dgm:cxn modelId="{F6E99A68-A004-474E-96B7-760764EF6D92}" type="presParOf" srcId="{3B63025B-944E-447A-AF7B-4CF8D4C280D3}" destId="{29F025AF-E0A0-49EB-A85B-28323922DDF7}" srcOrd="1" destOrd="0" presId="urn:microsoft.com/office/officeart/2005/8/layout/orgChart1"/>
    <dgm:cxn modelId="{1253C321-7FDA-4C57-AE5B-A0DF1F119E64}" type="presParOf" srcId="{3B63025B-944E-447A-AF7B-4CF8D4C280D3}" destId="{05BB999A-C0E6-40DE-9D2D-959AF7B5F619}" srcOrd="2" destOrd="0" presId="urn:microsoft.com/office/officeart/2005/8/layout/orgChart1"/>
    <dgm:cxn modelId="{0A351D11-7129-4F65-B69C-842B214FD707}" type="presParOf" srcId="{0CF7B74D-0C03-428C-88AD-E66898FE8C67}" destId="{0DFD3E7F-8313-4231-AC74-AEEED7833379}" srcOrd="2" destOrd="0" presId="urn:microsoft.com/office/officeart/2005/8/layout/orgChart1"/>
    <dgm:cxn modelId="{49201B15-651B-46B4-A715-469F1078EA0D}" type="presParOf" srcId="{0CF7B74D-0C03-428C-88AD-E66898FE8C67}" destId="{35664C3F-A74D-4849-9A59-5C4FDFD51BD4}" srcOrd="3" destOrd="0" presId="urn:microsoft.com/office/officeart/2005/8/layout/orgChart1"/>
    <dgm:cxn modelId="{FA66E8A0-A948-4C65-B5B1-193E3AAF0DA9}" type="presParOf" srcId="{35664C3F-A74D-4849-9A59-5C4FDFD51BD4}" destId="{BA2C8975-4005-4CC6-9EBB-496BA7DFA40B}" srcOrd="0" destOrd="0" presId="urn:microsoft.com/office/officeart/2005/8/layout/orgChart1"/>
    <dgm:cxn modelId="{7B792688-03A2-45FC-A18E-D508688B8068}" type="presParOf" srcId="{BA2C8975-4005-4CC6-9EBB-496BA7DFA40B}" destId="{E6540F7F-0112-4579-9B7C-D8DEC948220D}" srcOrd="0" destOrd="0" presId="urn:microsoft.com/office/officeart/2005/8/layout/orgChart1"/>
    <dgm:cxn modelId="{9F34013B-F7F0-48D1-8E0E-BB426E68388F}" type="presParOf" srcId="{BA2C8975-4005-4CC6-9EBB-496BA7DFA40B}" destId="{3ECBC616-343A-4A1C-A8B6-4095A24DF350}" srcOrd="1" destOrd="0" presId="urn:microsoft.com/office/officeart/2005/8/layout/orgChart1"/>
    <dgm:cxn modelId="{6EDABD4E-EC9F-4A4F-8855-6EC3EA107CF7}" type="presParOf" srcId="{35664C3F-A74D-4849-9A59-5C4FDFD51BD4}" destId="{4A4A5EBA-E7CC-4156-AC5E-6C3F16D532FD}" srcOrd="1" destOrd="0" presId="urn:microsoft.com/office/officeart/2005/8/layout/orgChart1"/>
    <dgm:cxn modelId="{6A2452BF-CA5D-4558-9F26-2E1BC0123382}" type="presParOf" srcId="{35664C3F-A74D-4849-9A59-5C4FDFD51BD4}" destId="{6646F497-0CDD-4089-8D1C-72D2272A2D7F}" srcOrd="2" destOrd="0" presId="urn:microsoft.com/office/officeart/2005/8/layout/orgChart1"/>
    <dgm:cxn modelId="{FE8DE67F-E4DD-48B3-8C54-C9EA24FA645E}" type="presParOf" srcId="{0CF7B74D-0C03-428C-88AD-E66898FE8C67}" destId="{892ED4D0-E165-4663-B799-0C19E0A3E297}" srcOrd="4" destOrd="0" presId="urn:microsoft.com/office/officeart/2005/8/layout/orgChart1"/>
    <dgm:cxn modelId="{128083ED-252A-466A-BEBF-3B67D5174A68}" type="presParOf" srcId="{0CF7B74D-0C03-428C-88AD-E66898FE8C67}" destId="{7883976C-7B6D-4A9B-A787-B8551058610B}" srcOrd="5" destOrd="0" presId="urn:microsoft.com/office/officeart/2005/8/layout/orgChart1"/>
    <dgm:cxn modelId="{BFE6FCE1-1EC2-4DCF-9FA6-ADA329FF2A90}" type="presParOf" srcId="{7883976C-7B6D-4A9B-A787-B8551058610B}" destId="{0D818422-A16D-4EBD-B371-03448D9C3A12}" srcOrd="0" destOrd="0" presId="urn:microsoft.com/office/officeart/2005/8/layout/orgChart1"/>
    <dgm:cxn modelId="{5AE72DD8-3210-4243-BDBC-A99E6BCE5CD1}" type="presParOf" srcId="{0D818422-A16D-4EBD-B371-03448D9C3A12}" destId="{C39813BE-F1D8-4F72-8C97-9C3400294CFD}" srcOrd="0" destOrd="0" presId="urn:microsoft.com/office/officeart/2005/8/layout/orgChart1"/>
    <dgm:cxn modelId="{CBFF9FB2-C864-4602-B94A-889F7252E50F}" type="presParOf" srcId="{0D818422-A16D-4EBD-B371-03448D9C3A12}" destId="{50A87482-8001-4F95-AE2E-470C74A4364E}" srcOrd="1" destOrd="0" presId="urn:microsoft.com/office/officeart/2005/8/layout/orgChart1"/>
    <dgm:cxn modelId="{E88D8329-342D-4A9B-881F-A5B6C887B7BC}" type="presParOf" srcId="{7883976C-7B6D-4A9B-A787-B8551058610B}" destId="{7D810173-316C-43ED-A396-5AD2A5564A68}" srcOrd="1" destOrd="0" presId="urn:microsoft.com/office/officeart/2005/8/layout/orgChart1"/>
    <dgm:cxn modelId="{C291D550-A620-43EC-8BAA-3469454B90C9}" type="presParOf" srcId="{7883976C-7B6D-4A9B-A787-B8551058610B}" destId="{AF3A0521-A63A-43C0-B6CE-51CA05E91043}" srcOrd="2" destOrd="0" presId="urn:microsoft.com/office/officeart/2005/8/layout/orgChart1"/>
    <dgm:cxn modelId="{E02ECEDA-597F-46AE-B8C8-6AB58DF7A010}" type="presParOf" srcId="{D4C931C4-1593-4D90-B303-5A416777E3E1}" destId="{7B245E21-FBA0-451D-A0D4-29BCA3156509}" srcOrd="2" destOrd="0" presId="urn:microsoft.com/office/officeart/2005/8/layout/orgChart1"/>
    <dgm:cxn modelId="{A1AF8E1F-677A-47DD-AD32-61DE72AFA9FF}" type="presParOf" srcId="{21A68674-0F82-425A-B896-6CF1704EC8D9}" destId="{2218EB06-EB34-432B-93BD-D3875F1A5993}" srcOrd="6" destOrd="0" presId="urn:microsoft.com/office/officeart/2005/8/layout/orgChart1"/>
    <dgm:cxn modelId="{A80BBD3F-BFFE-4577-8755-5AFCB9C13BAC}" type="presParOf" srcId="{21A68674-0F82-425A-B896-6CF1704EC8D9}" destId="{42825216-D9D5-46F4-B8C4-7D3C2A47A555}" srcOrd="7" destOrd="0" presId="urn:microsoft.com/office/officeart/2005/8/layout/orgChart1"/>
    <dgm:cxn modelId="{C2E3826A-2AA2-459B-B7AF-425BE0757857}" type="presParOf" srcId="{42825216-D9D5-46F4-B8C4-7D3C2A47A555}" destId="{B3DEE5C8-BA62-4A68-9608-63573F2823B4}" srcOrd="0" destOrd="0" presId="urn:microsoft.com/office/officeart/2005/8/layout/orgChart1"/>
    <dgm:cxn modelId="{FFE47588-9090-45B9-89A9-F9031E43FDFA}" type="presParOf" srcId="{B3DEE5C8-BA62-4A68-9608-63573F2823B4}" destId="{BBA7EDAE-CAC4-4D6E-A1B9-CB361D70C8C3}" srcOrd="0" destOrd="0" presId="urn:microsoft.com/office/officeart/2005/8/layout/orgChart1"/>
    <dgm:cxn modelId="{6954EADF-2064-460B-A50D-576E25920E30}" type="presParOf" srcId="{B3DEE5C8-BA62-4A68-9608-63573F2823B4}" destId="{451AC125-BC86-41DC-98ED-CF00B15AB9F5}" srcOrd="1" destOrd="0" presId="urn:microsoft.com/office/officeart/2005/8/layout/orgChart1"/>
    <dgm:cxn modelId="{E95A8A58-C17E-4740-82EF-FE6AA15757E3}" type="presParOf" srcId="{42825216-D9D5-46F4-B8C4-7D3C2A47A555}" destId="{590707C3-FA4D-4A59-B51A-CA789B00365F}" srcOrd="1" destOrd="0" presId="urn:microsoft.com/office/officeart/2005/8/layout/orgChart1"/>
    <dgm:cxn modelId="{7571EFB6-E2F7-4578-88B0-F73C009A155E}" type="presParOf" srcId="{590707C3-FA4D-4A59-B51A-CA789B00365F}" destId="{178B24BC-C6E5-453E-80CB-346E9F86E575}" srcOrd="0" destOrd="0" presId="urn:microsoft.com/office/officeart/2005/8/layout/orgChart1"/>
    <dgm:cxn modelId="{AEAE18C8-64B1-4F7A-BD16-AB2A4F516585}" type="presParOf" srcId="{590707C3-FA4D-4A59-B51A-CA789B00365F}" destId="{6155EA6A-CACA-4B9E-ADE6-BA90CCD30D7B}" srcOrd="1" destOrd="0" presId="urn:microsoft.com/office/officeart/2005/8/layout/orgChart1"/>
    <dgm:cxn modelId="{FCC0F817-563C-47D8-B585-85E8233B6DC0}" type="presParOf" srcId="{6155EA6A-CACA-4B9E-ADE6-BA90CCD30D7B}" destId="{6A334EA6-F8E9-4CCE-A049-84DA8646A7D0}" srcOrd="0" destOrd="0" presId="urn:microsoft.com/office/officeart/2005/8/layout/orgChart1"/>
    <dgm:cxn modelId="{9DB103F1-AD6C-44E8-8BB4-013265212AFC}" type="presParOf" srcId="{6A334EA6-F8E9-4CCE-A049-84DA8646A7D0}" destId="{D60E0589-ABCE-45E8-9A3E-E1E77CB9D0B7}" srcOrd="0" destOrd="0" presId="urn:microsoft.com/office/officeart/2005/8/layout/orgChart1"/>
    <dgm:cxn modelId="{14B33EE9-D588-48CC-9B7A-F4058BEBBA40}" type="presParOf" srcId="{6A334EA6-F8E9-4CCE-A049-84DA8646A7D0}" destId="{64F40E18-B3F0-4799-829A-944E0EE8C5F8}" srcOrd="1" destOrd="0" presId="urn:microsoft.com/office/officeart/2005/8/layout/orgChart1"/>
    <dgm:cxn modelId="{734FC662-A8C8-4895-8683-6EC9DE04C891}" type="presParOf" srcId="{6155EA6A-CACA-4B9E-ADE6-BA90CCD30D7B}" destId="{E2E515FA-138C-4ECA-B8B0-6FF7E18BCB3F}" srcOrd="1" destOrd="0" presId="urn:microsoft.com/office/officeart/2005/8/layout/orgChart1"/>
    <dgm:cxn modelId="{CA24A774-8FB4-462A-831B-4DF292B7198E}" type="presParOf" srcId="{6155EA6A-CACA-4B9E-ADE6-BA90CCD30D7B}" destId="{C99503B0-8B19-43FE-B65E-68C5CD05FCD4}" srcOrd="2" destOrd="0" presId="urn:microsoft.com/office/officeart/2005/8/layout/orgChart1"/>
    <dgm:cxn modelId="{71776D24-43E2-4F03-A130-779A79602224}" type="presParOf" srcId="{590707C3-FA4D-4A59-B51A-CA789B00365F}" destId="{4034B15B-734D-43BF-9DC6-E833694BC058}" srcOrd="2" destOrd="0" presId="urn:microsoft.com/office/officeart/2005/8/layout/orgChart1"/>
    <dgm:cxn modelId="{CF792328-696D-4E21-9E67-34772ADD3929}" type="presParOf" srcId="{590707C3-FA4D-4A59-B51A-CA789B00365F}" destId="{E58E4248-579E-4767-B5E8-99EE9D736C5C}" srcOrd="3" destOrd="0" presId="urn:microsoft.com/office/officeart/2005/8/layout/orgChart1"/>
    <dgm:cxn modelId="{3178AC2C-93B1-4784-B4D3-6B54B2122F9E}" type="presParOf" srcId="{E58E4248-579E-4767-B5E8-99EE9D736C5C}" destId="{6181E9C8-AE1A-4D42-9326-EF129F0A2467}" srcOrd="0" destOrd="0" presId="urn:microsoft.com/office/officeart/2005/8/layout/orgChart1"/>
    <dgm:cxn modelId="{54AC2C3C-FE69-49CF-88EE-5A3FF206E885}" type="presParOf" srcId="{6181E9C8-AE1A-4D42-9326-EF129F0A2467}" destId="{F7B5713B-E723-4AED-9E34-34765A8EC951}" srcOrd="0" destOrd="0" presId="urn:microsoft.com/office/officeart/2005/8/layout/orgChart1"/>
    <dgm:cxn modelId="{59BA4532-5C39-4060-8242-466FC19F9DD9}" type="presParOf" srcId="{6181E9C8-AE1A-4D42-9326-EF129F0A2467}" destId="{DCF0C392-0F51-49AC-9F62-A059EAF9011F}" srcOrd="1" destOrd="0" presId="urn:microsoft.com/office/officeart/2005/8/layout/orgChart1"/>
    <dgm:cxn modelId="{D9E75E1C-6D62-47AE-88CA-481AE45C569B}" type="presParOf" srcId="{E58E4248-579E-4767-B5E8-99EE9D736C5C}" destId="{029F7412-6FA9-48C3-B8A3-251DF890FDAD}" srcOrd="1" destOrd="0" presId="urn:microsoft.com/office/officeart/2005/8/layout/orgChart1"/>
    <dgm:cxn modelId="{B163FB74-15AF-4099-9ABE-43A73F281C36}" type="presParOf" srcId="{E58E4248-579E-4767-B5E8-99EE9D736C5C}" destId="{BCE62DA9-1E23-4125-8651-AF6BED70490C}" srcOrd="2" destOrd="0" presId="urn:microsoft.com/office/officeart/2005/8/layout/orgChart1"/>
    <dgm:cxn modelId="{1227686C-618F-4A86-868B-0FD9816BA8B6}" type="presParOf" srcId="{590707C3-FA4D-4A59-B51A-CA789B00365F}" destId="{4AB137D9-0B13-416B-B2EE-33798A780543}" srcOrd="4" destOrd="0" presId="urn:microsoft.com/office/officeart/2005/8/layout/orgChart1"/>
    <dgm:cxn modelId="{B8A6198A-1555-4B6D-A9FC-202DE615717E}" type="presParOf" srcId="{590707C3-FA4D-4A59-B51A-CA789B00365F}" destId="{1E8EE758-E9D8-41D7-84BF-E771C2853DB7}" srcOrd="5" destOrd="0" presId="urn:microsoft.com/office/officeart/2005/8/layout/orgChart1"/>
    <dgm:cxn modelId="{48B4033C-B5D8-4004-9925-3C2E517F7B49}" type="presParOf" srcId="{1E8EE758-E9D8-41D7-84BF-E771C2853DB7}" destId="{B620B809-1666-40CF-A793-E7806550C40C}" srcOrd="0" destOrd="0" presId="urn:microsoft.com/office/officeart/2005/8/layout/orgChart1"/>
    <dgm:cxn modelId="{CE3D3757-6048-4E13-BACC-4443B5E75D61}" type="presParOf" srcId="{B620B809-1666-40CF-A793-E7806550C40C}" destId="{7DF67AB5-04ED-47AB-B5AE-D6349C8BC380}" srcOrd="0" destOrd="0" presId="urn:microsoft.com/office/officeart/2005/8/layout/orgChart1"/>
    <dgm:cxn modelId="{1081A707-3086-4872-8900-ACA932152EF1}" type="presParOf" srcId="{B620B809-1666-40CF-A793-E7806550C40C}" destId="{735EE589-C8C3-4D0F-BA84-4100B14C7D59}" srcOrd="1" destOrd="0" presId="urn:microsoft.com/office/officeart/2005/8/layout/orgChart1"/>
    <dgm:cxn modelId="{B9705173-2C56-4FC4-AA0E-E559D07BAE26}" type="presParOf" srcId="{1E8EE758-E9D8-41D7-84BF-E771C2853DB7}" destId="{D4207CF9-3D6A-4161-8CA6-49E1E09FC619}" srcOrd="1" destOrd="0" presId="urn:microsoft.com/office/officeart/2005/8/layout/orgChart1"/>
    <dgm:cxn modelId="{574F50F3-2D6F-453A-A36E-1E7188A2DB72}" type="presParOf" srcId="{1E8EE758-E9D8-41D7-84BF-E771C2853DB7}" destId="{F7CB0AD8-0632-476D-9759-693AD0C00703}" srcOrd="2" destOrd="0" presId="urn:microsoft.com/office/officeart/2005/8/layout/orgChart1"/>
    <dgm:cxn modelId="{AF3E3EF0-0899-4599-B2A6-A52CDDB7ABA9}" type="presParOf" srcId="{590707C3-FA4D-4A59-B51A-CA789B00365F}" destId="{270D3ABF-59B9-470B-8CAF-49C6BF4FACA2}" srcOrd="6" destOrd="0" presId="urn:microsoft.com/office/officeart/2005/8/layout/orgChart1"/>
    <dgm:cxn modelId="{75B604FB-EB69-415D-90F6-F0B8BBCDA88B}" type="presParOf" srcId="{590707C3-FA4D-4A59-B51A-CA789B00365F}" destId="{A9844689-4FD5-4EE3-8801-42139E8AC357}" srcOrd="7" destOrd="0" presId="urn:microsoft.com/office/officeart/2005/8/layout/orgChart1"/>
    <dgm:cxn modelId="{521614CB-98A3-46AA-B1D9-2C1FEE9B32BA}" type="presParOf" srcId="{A9844689-4FD5-4EE3-8801-42139E8AC357}" destId="{27EEB8AB-8336-464F-A40E-9062C059BEB3}" srcOrd="0" destOrd="0" presId="urn:microsoft.com/office/officeart/2005/8/layout/orgChart1"/>
    <dgm:cxn modelId="{A84950C9-CF26-493D-8428-776D5D626B6C}" type="presParOf" srcId="{27EEB8AB-8336-464F-A40E-9062C059BEB3}" destId="{7048E6CC-E059-4EC2-A008-B751FE1CD989}" srcOrd="0" destOrd="0" presId="urn:microsoft.com/office/officeart/2005/8/layout/orgChart1"/>
    <dgm:cxn modelId="{173EC559-1F57-495A-8D2E-E7E26AC4B5C0}" type="presParOf" srcId="{27EEB8AB-8336-464F-A40E-9062C059BEB3}" destId="{F733905C-D999-42B0-91D5-4A01EAE42ABF}" srcOrd="1" destOrd="0" presId="urn:microsoft.com/office/officeart/2005/8/layout/orgChart1"/>
    <dgm:cxn modelId="{8295750B-9EFE-4994-ABF7-F87DA8AC6F03}" type="presParOf" srcId="{A9844689-4FD5-4EE3-8801-42139E8AC357}" destId="{41F19944-54A5-46D5-A1C7-B42CC160F410}" srcOrd="1" destOrd="0" presId="urn:microsoft.com/office/officeart/2005/8/layout/orgChart1"/>
    <dgm:cxn modelId="{DE808E8F-F115-4E4B-82F9-1B345AEC04B5}" type="presParOf" srcId="{A9844689-4FD5-4EE3-8801-42139E8AC357}" destId="{D401813A-B09F-4ED5-97EF-90317AB98DCC}" srcOrd="2" destOrd="0" presId="urn:microsoft.com/office/officeart/2005/8/layout/orgChart1"/>
    <dgm:cxn modelId="{EF0A6D90-2002-4040-B17A-521BAEAEEC2D}" type="presParOf" srcId="{42825216-D9D5-46F4-B8C4-7D3C2A47A555}" destId="{AF47EA06-D3D0-4D1C-A5BC-B7148EC9259F}" srcOrd="2" destOrd="0" presId="urn:microsoft.com/office/officeart/2005/8/layout/orgChart1"/>
    <dgm:cxn modelId="{23DEE7D3-C05D-415D-81E1-A15F8935D840}" type="presParOf" srcId="{C57A3F48-6BBD-4E93-B7E1-8CC35645D768}" destId="{1ED715A2-DEB7-458B-9BDF-C44252E9BC78}"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FEC7B3-D167-47AE-B751-2FCFB9E306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67D9298-5763-4FCB-B6DF-DBFC463BFEF2}">
      <dgm:prSet phldrT="[Text]"/>
      <dgm:spPr/>
      <dgm:t>
        <a:bodyPr/>
        <a:lstStyle/>
        <a:p>
          <a:r>
            <a:rPr lang="en-US" dirty="0" smtClean="0"/>
            <a:t>Inherited personal funds</a:t>
          </a:r>
          <a:endParaRPr lang="en-US" dirty="0"/>
        </a:p>
      </dgm:t>
    </dgm:pt>
    <dgm:pt modelId="{94029CAA-A48B-4DA6-BF9D-517621B51E20}" type="parTrans" cxnId="{6903ECA5-5360-483C-924E-2445E8164FBD}">
      <dgm:prSet/>
      <dgm:spPr/>
      <dgm:t>
        <a:bodyPr/>
        <a:lstStyle/>
        <a:p>
          <a:endParaRPr lang="en-US"/>
        </a:p>
      </dgm:t>
    </dgm:pt>
    <dgm:pt modelId="{9627C542-ECF8-47CF-9D7D-CEF8EB66994F}" type="sibTrans" cxnId="{6903ECA5-5360-483C-924E-2445E8164FBD}">
      <dgm:prSet/>
      <dgm:spPr/>
      <dgm:t>
        <a:bodyPr/>
        <a:lstStyle/>
        <a:p>
          <a:endParaRPr lang="en-US"/>
        </a:p>
      </dgm:t>
    </dgm:pt>
    <dgm:pt modelId="{125A18F0-4144-4FDB-A9C6-2F11097E7A6E}">
      <dgm:prSet phldrT="[Text]"/>
      <dgm:spPr/>
      <dgm:t>
        <a:bodyPr/>
        <a:lstStyle/>
        <a:p>
          <a:r>
            <a:rPr lang="en-US" dirty="0" smtClean="0"/>
            <a:t>Depreciation provisions</a:t>
          </a:r>
          <a:endParaRPr lang="en-US" dirty="0"/>
        </a:p>
      </dgm:t>
    </dgm:pt>
    <dgm:pt modelId="{C8ADF00A-B728-4844-B58A-2C4B64FB6DBF}" type="parTrans" cxnId="{065AF0DC-6F3A-42F4-AF7F-89FB0F5EA0CD}">
      <dgm:prSet/>
      <dgm:spPr/>
      <dgm:t>
        <a:bodyPr/>
        <a:lstStyle/>
        <a:p>
          <a:endParaRPr lang="en-US"/>
        </a:p>
      </dgm:t>
    </dgm:pt>
    <dgm:pt modelId="{65ED36FF-F51C-47F1-A5C5-5DB117C218B4}" type="sibTrans" cxnId="{065AF0DC-6F3A-42F4-AF7F-89FB0F5EA0CD}">
      <dgm:prSet/>
      <dgm:spPr/>
      <dgm:t>
        <a:bodyPr/>
        <a:lstStyle/>
        <a:p>
          <a:endParaRPr lang="en-US"/>
        </a:p>
      </dgm:t>
    </dgm:pt>
    <dgm:pt modelId="{FC18E4E7-6815-4883-A94E-AB3FCBC21762}">
      <dgm:prSet phldrT="[Text]"/>
      <dgm:spPr/>
      <dgm:t>
        <a:bodyPr/>
        <a:lstStyle/>
        <a:p>
          <a:r>
            <a:rPr lang="en-US" dirty="0" smtClean="0"/>
            <a:t>Retained equity Earnings</a:t>
          </a:r>
          <a:endParaRPr lang="en-US" dirty="0"/>
        </a:p>
      </dgm:t>
    </dgm:pt>
    <dgm:pt modelId="{7AFD975B-C5E9-411E-93A0-1A0BACF991E0}" type="parTrans" cxnId="{1512E4EB-096E-42D5-8161-B2156CE22D5A}">
      <dgm:prSet/>
      <dgm:spPr/>
      <dgm:t>
        <a:bodyPr/>
        <a:lstStyle/>
        <a:p>
          <a:endParaRPr lang="en-US"/>
        </a:p>
      </dgm:t>
    </dgm:pt>
    <dgm:pt modelId="{CB554B12-B009-42CD-8FF8-8AFBB3708489}" type="sibTrans" cxnId="{1512E4EB-096E-42D5-8161-B2156CE22D5A}">
      <dgm:prSet/>
      <dgm:spPr/>
      <dgm:t>
        <a:bodyPr/>
        <a:lstStyle/>
        <a:p>
          <a:endParaRPr lang="en-US"/>
        </a:p>
      </dgm:t>
    </dgm:pt>
    <dgm:pt modelId="{3DC7BDCE-C297-4A05-AA09-1371CFC54B94}">
      <dgm:prSet phldrT="[Text]"/>
      <dgm:spPr/>
      <dgm:t>
        <a:bodyPr/>
        <a:lstStyle/>
        <a:p>
          <a:r>
            <a:rPr lang="en-US" dirty="0" smtClean="0"/>
            <a:t>Deferred taxation</a:t>
          </a:r>
          <a:endParaRPr lang="en-US" dirty="0"/>
        </a:p>
      </dgm:t>
    </dgm:pt>
    <dgm:pt modelId="{ED2066D2-CF31-4E60-A8F5-6CB6005974AF}" type="parTrans" cxnId="{20F8306B-D6AF-4E9C-963F-8F743D901FEC}">
      <dgm:prSet/>
      <dgm:spPr/>
      <dgm:t>
        <a:bodyPr/>
        <a:lstStyle/>
        <a:p>
          <a:endParaRPr lang="en-US"/>
        </a:p>
      </dgm:t>
    </dgm:pt>
    <dgm:pt modelId="{C6671EAF-47FD-4D42-AA54-5CC68857B328}" type="sibTrans" cxnId="{20F8306B-D6AF-4E9C-963F-8F743D901FEC}">
      <dgm:prSet/>
      <dgm:spPr/>
      <dgm:t>
        <a:bodyPr/>
        <a:lstStyle/>
        <a:p>
          <a:endParaRPr lang="en-US"/>
        </a:p>
      </dgm:t>
    </dgm:pt>
    <dgm:pt modelId="{5FF4733A-5C23-4D7C-A2D0-1242D41CE15C}">
      <dgm:prSet phldrT="[Text]"/>
      <dgm:spPr/>
      <dgm:t>
        <a:bodyPr/>
        <a:lstStyle/>
        <a:p>
          <a:r>
            <a:rPr lang="en-US" dirty="0" smtClean="0"/>
            <a:t>Own investment</a:t>
          </a:r>
          <a:endParaRPr lang="en-US" dirty="0"/>
        </a:p>
      </dgm:t>
    </dgm:pt>
    <dgm:pt modelId="{EDC3594B-D904-40C0-9F07-881738CD34A8}" type="parTrans" cxnId="{69BA3411-757A-4D36-A0DB-2DE83E573459}">
      <dgm:prSet/>
      <dgm:spPr/>
      <dgm:t>
        <a:bodyPr/>
        <a:lstStyle/>
        <a:p>
          <a:endParaRPr lang="en-US"/>
        </a:p>
      </dgm:t>
    </dgm:pt>
    <dgm:pt modelId="{141794A1-8E11-4E88-9FE0-DC0A8E85EEE8}" type="sibTrans" cxnId="{69BA3411-757A-4D36-A0DB-2DE83E573459}">
      <dgm:prSet/>
      <dgm:spPr/>
      <dgm:t>
        <a:bodyPr/>
        <a:lstStyle/>
        <a:p>
          <a:endParaRPr lang="en-US"/>
        </a:p>
      </dgm:t>
    </dgm:pt>
    <dgm:pt modelId="{B367EB1D-A508-4017-85C4-148FCBEE01E8}">
      <dgm:prSet phldrT="[Text]"/>
      <dgm:spPr/>
      <dgm:t>
        <a:bodyPr/>
        <a:lstStyle/>
        <a:p>
          <a:r>
            <a:rPr lang="en-US" dirty="0" smtClean="0"/>
            <a:t>Provision against </a:t>
          </a:r>
          <a:r>
            <a:rPr lang="en-US" dirty="0" smtClean="0">
              <a:solidFill>
                <a:srgbClr val="FF0000"/>
              </a:solidFill>
            </a:rPr>
            <a:t>“ageing of machine”</a:t>
          </a:r>
          <a:endParaRPr lang="en-US" dirty="0">
            <a:solidFill>
              <a:srgbClr val="FF0000"/>
            </a:solidFill>
          </a:endParaRPr>
        </a:p>
      </dgm:t>
    </dgm:pt>
    <dgm:pt modelId="{675A967C-8E38-4B5E-9B46-AC0175657E36}" type="parTrans" cxnId="{50ECCED9-609F-4B5B-A2B7-44CC05DEE39C}">
      <dgm:prSet/>
      <dgm:spPr/>
      <dgm:t>
        <a:bodyPr/>
        <a:lstStyle/>
        <a:p>
          <a:endParaRPr lang="en-US"/>
        </a:p>
      </dgm:t>
    </dgm:pt>
    <dgm:pt modelId="{0F7589C0-0FA1-4514-BED2-59A59EEC437A}" type="sibTrans" cxnId="{50ECCED9-609F-4B5B-A2B7-44CC05DEE39C}">
      <dgm:prSet/>
      <dgm:spPr/>
      <dgm:t>
        <a:bodyPr/>
        <a:lstStyle/>
        <a:p>
          <a:endParaRPr lang="en-US"/>
        </a:p>
      </dgm:t>
    </dgm:pt>
    <dgm:pt modelId="{4DA3DC5E-26B3-4668-BBA0-316E26DE2930}">
      <dgm:prSet phldrT="[Text]"/>
      <dgm:spPr/>
      <dgm:t>
        <a:bodyPr/>
        <a:lstStyle/>
        <a:p>
          <a:r>
            <a:rPr lang="en-US" dirty="0" smtClean="0"/>
            <a:t>Reinvestment of shareholders in company again</a:t>
          </a:r>
          <a:endParaRPr lang="en-US" dirty="0"/>
        </a:p>
      </dgm:t>
    </dgm:pt>
    <dgm:pt modelId="{89C4D792-A1A6-4463-8455-554F34760AD6}" type="parTrans" cxnId="{6C408455-0299-4C14-8859-FD10E3DB727E}">
      <dgm:prSet/>
      <dgm:spPr/>
      <dgm:t>
        <a:bodyPr/>
        <a:lstStyle/>
        <a:p>
          <a:endParaRPr lang="en-US"/>
        </a:p>
      </dgm:t>
    </dgm:pt>
    <dgm:pt modelId="{4A496F4A-CACA-484A-8626-7FEBE53C5EDA}" type="sibTrans" cxnId="{6C408455-0299-4C14-8859-FD10E3DB727E}">
      <dgm:prSet/>
      <dgm:spPr/>
      <dgm:t>
        <a:bodyPr/>
        <a:lstStyle/>
        <a:p>
          <a:endParaRPr lang="en-US"/>
        </a:p>
      </dgm:t>
    </dgm:pt>
    <dgm:pt modelId="{4D5B2D28-3315-4C18-B84C-545360C6471E}">
      <dgm:prSet phldrT="[Text]"/>
      <dgm:spPr/>
      <dgm:t>
        <a:bodyPr/>
        <a:lstStyle/>
        <a:p>
          <a:endParaRPr lang="en-US" dirty="0"/>
        </a:p>
      </dgm:t>
    </dgm:pt>
    <dgm:pt modelId="{A9FCE8DE-A6C2-4F28-899F-BD9E99CCE888}" type="parTrans" cxnId="{1B6DD2CA-9DD4-4737-A5E8-774248C1D8CB}">
      <dgm:prSet/>
      <dgm:spPr/>
      <dgm:t>
        <a:bodyPr/>
        <a:lstStyle/>
        <a:p>
          <a:endParaRPr lang="en-US"/>
        </a:p>
      </dgm:t>
    </dgm:pt>
    <dgm:pt modelId="{1931A96E-1FF2-4FAC-9146-6F82709A00FE}" type="sibTrans" cxnId="{1B6DD2CA-9DD4-4737-A5E8-774248C1D8CB}">
      <dgm:prSet/>
      <dgm:spPr/>
      <dgm:t>
        <a:bodyPr/>
        <a:lstStyle/>
        <a:p>
          <a:endParaRPr lang="en-US"/>
        </a:p>
      </dgm:t>
    </dgm:pt>
    <dgm:pt modelId="{6E4B7C9E-8A85-4CD4-BFEE-8C5768958A24}">
      <dgm:prSet phldrT="[Text]"/>
      <dgm:spPr/>
      <dgm:t>
        <a:bodyPr/>
        <a:lstStyle/>
        <a:p>
          <a:endParaRPr lang="en-US" dirty="0"/>
        </a:p>
      </dgm:t>
    </dgm:pt>
    <dgm:pt modelId="{6D22ED8B-1358-4B95-B92E-7087F1DFD127}" type="parTrans" cxnId="{DBA9E1F4-1FA0-4346-878D-3747514013FA}">
      <dgm:prSet/>
      <dgm:spPr/>
      <dgm:t>
        <a:bodyPr/>
        <a:lstStyle/>
        <a:p>
          <a:endParaRPr lang="en-US"/>
        </a:p>
      </dgm:t>
    </dgm:pt>
    <dgm:pt modelId="{C8999DBD-77B6-4CFE-BDA3-EDAF4F16803D}" type="sibTrans" cxnId="{DBA9E1F4-1FA0-4346-878D-3747514013FA}">
      <dgm:prSet/>
      <dgm:spPr/>
      <dgm:t>
        <a:bodyPr/>
        <a:lstStyle/>
        <a:p>
          <a:endParaRPr lang="en-US"/>
        </a:p>
      </dgm:t>
    </dgm:pt>
    <dgm:pt modelId="{A2F67162-E7A7-4501-AD52-C5E1DDF0FB6A}">
      <dgm:prSet phldrT="[Text]"/>
      <dgm:spPr/>
      <dgm:t>
        <a:bodyPr/>
        <a:lstStyle/>
        <a:p>
          <a:r>
            <a:rPr lang="en-US" dirty="0" smtClean="0"/>
            <a:t>Other sources of own investment</a:t>
          </a:r>
          <a:endParaRPr lang="en-US" dirty="0"/>
        </a:p>
      </dgm:t>
    </dgm:pt>
    <dgm:pt modelId="{5A80A807-F8A7-4932-BCFF-7C825ED90920}" type="parTrans" cxnId="{01B2BA21-947D-4AB9-915F-E801EEED7E27}">
      <dgm:prSet/>
      <dgm:spPr/>
    </dgm:pt>
    <dgm:pt modelId="{D0120FF0-33A5-4C79-922D-DB7EE05C5D25}" type="sibTrans" cxnId="{01B2BA21-947D-4AB9-915F-E801EEED7E27}">
      <dgm:prSet/>
      <dgm:spPr/>
    </dgm:pt>
    <dgm:pt modelId="{4371BE0B-A523-4982-96AE-EFF83171D4DE}">
      <dgm:prSet phldrT="[Text]"/>
      <dgm:spPr/>
      <dgm:t>
        <a:bodyPr/>
        <a:lstStyle/>
        <a:p>
          <a:r>
            <a:rPr lang="en-US" dirty="0" smtClean="0">
              <a:solidFill>
                <a:schemeClr val="tx1"/>
              </a:solidFill>
            </a:rPr>
            <a:t>Capital kept aside at the starting phase</a:t>
          </a:r>
          <a:endParaRPr lang="en-US" dirty="0">
            <a:solidFill>
              <a:schemeClr val="tx1"/>
            </a:solidFill>
          </a:endParaRPr>
        </a:p>
      </dgm:t>
    </dgm:pt>
    <dgm:pt modelId="{C43176E8-4493-405D-87F2-76EBF06FD40C}" type="parTrans" cxnId="{DCD9C33A-9187-4CF1-86F5-C4E4DCDA5009}">
      <dgm:prSet/>
      <dgm:spPr/>
    </dgm:pt>
    <dgm:pt modelId="{DD79D898-D4AE-4280-970D-D417CBE8F5A1}" type="sibTrans" cxnId="{DCD9C33A-9187-4CF1-86F5-C4E4DCDA5009}">
      <dgm:prSet/>
      <dgm:spPr/>
    </dgm:pt>
    <dgm:pt modelId="{87C093A5-3D9D-402B-B4E2-29E901ED9E0A}">
      <dgm:prSet phldrT="[Text]"/>
      <dgm:spPr/>
      <dgm:t>
        <a:bodyPr/>
        <a:lstStyle/>
        <a:p>
          <a:r>
            <a:rPr lang="en-US" dirty="0" smtClean="0">
              <a:solidFill>
                <a:schemeClr val="tx1"/>
              </a:solidFill>
            </a:rPr>
            <a:t>Due to this no urgency if machine breakdown or repair  or replacement</a:t>
          </a:r>
          <a:endParaRPr lang="en-US" dirty="0">
            <a:solidFill>
              <a:schemeClr val="tx1"/>
            </a:solidFill>
          </a:endParaRPr>
        </a:p>
      </dgm:t>
    </dgm:pt>
    <dgm:pt modelId="{83A0676B-592A-4309-8821-CDB56EBDE034}" type="parTrans" cxnId="{F7303C5B-5304-452B-8735-02EA40E68236}">
      <dgm:prSet/>
      <dgm:spPr/>
    </dgm:pt>
    <dgm:pt modelId="{6AC7C311-DA0F-4FC8-B94B-D9B638E11906}" type="sibTrans" cxnId="{F7303C5B-5304-452B-8735-02EA40E68236}">
      <dgm:prSet/>
      <dgm:spPr/>
    </dgm:pt>
    <dgm:pt modelId="{BCF693E5-C329-41C4-941D-B9227BE39935}">
      <dgm:prSet phldrT="[Text]"/>
      <dgm:spPr/>
      <dgm:t>
        <a:bodyPr/>
        <a:lstStyle/>
        <a:p>
          <a:r>
            <a:rPr lang="en-US" dirty="0" smtClean="0"/>
            <a:t>This happens if shareholders are motivated</a:t>
          </a:r>
          <a:endParaRPr lang="en-US" dirty="0"/>
        </a:p>
      </dgm:t>
    </dgm:pt>
    <dgm:pt modelId="{A69DA02F-E225-477E-AF58-263BA2A303D8}" type="parTrans" cxnId="{86094596-A0FD-4606-8B93-F23E3BAA46A5}">
      <dgm:prSet/>
      <dgm:spPr/>
    </dgm:pt>
    <dgm:pt modelId="{64EA8CA3-5FB5-4C24-82C4-49780B54DDA8}" type="sibTrans" cxnId="{86094596-A0FD-4606-8B93-F23E3BAA46A5}">
      <dgm:prSet/>
      <dgm:spPr/>
    </dgm:pt>
    <dgm:pt modelId="{D5048454-37F2-4033-B25C-C154663526E0}">
      <dgm:prSet phldrT="[Text]"/>
      <dgm:spPr/>
      <dgm:t>
        <a:bodyPr/>
        <a:lstStyle/>
        <a:p>
          <a:r>
            <a:rPr lang="en-US" dirty="0" smtClean="0"/>
            <a:t>Postponement of Tax liability</a:t>
          </a:r>
          <a:endParaRPr lang="en-US" dirty="0"/>
        </a:p>
      </dgm:t>
    </dgm:pt>
    <dgm:pt modelId="{05FB177D-BF92-4E9A-B5DD-18DE32850C6A}" type="parTrans" cxnId="{ED273C18-1C31-4254-863C-AF64898450FD}">
      <dgm:prSet/>
      <dgm:spPr/>
    </dgm:pt>
    <dgm:pt modelId="{98AD31E2-A98F-468F-83EF-DFDB335F3C1B}" type="sibTrans" cxnId="{ED273C18-1C31-4254-863C-AF64898450FD}">
      <dgm:prSet/>
      <dgm:spPr/>
    </dgm:pt>
    <dgm:pt modelId="{CDBFC429-EDA6-49E0-BECC-66802B6AD8AA}" type="pres">
      <dgm:prSet presAssocID="{80FEC7B3-D167-47AE-B751-2FCFB9E306D5}" presName="Name0" presStyleCnt="0">
        <dgm:presLayoutVars>
          <dgm:dir/>
          <dgm:animLvl val="lvl"/>
          <dgm:resizeHandles val="exact"/>
        </dgm:presLayoutVars>
      </dgm:prSet>
      <dgm:spPr/>
      <dgm:t>
        <a:bodyPr/>
        <a:lstStyle/>
        <a:p>
          <a:endParaRPr lang="en-IN"/>
        </a:p>
      </dgm:t>
    </dgm:pt>
    <dgm:pt modelId="{3CBDA79E-6410-4C60-B5AE-AA4A2C868749}" type="pres">
      <dgm:prSet presAssocID="{967D9298-5763-4FCB-B6DF-DBFC463BFEF2}" presName="composite" presStyleCnt="0"/>
      <dgm:spPr/>
    </dgm:pt>
    <dgm:pt modelId="{75314C53-BC4B-494F-BE49-41152F66DB19}" type="pres">
      <dgm:prSet presAssocID="{967D9298-5763-4FCB-B6DF-DBFC463BFEF2}" presName="parTx" presStyleLbl="alignNode1" presStyleIdx="0" presStyleCnt="4">
        <dgm:presLayoutVars>
          <dgm:chMax val="0"/>
          <dgm:chPref val="0"/>
          <dgm:bulletEnabled val="1"/>
        </dgm:presLayoutVars>
      </dgm:prSet>
      <dgm:spPr/>
      <dgm:t>
        <a:bodyPr/>
        <a:lstStyle/>
        <a:p>
          <a:endParaRPr lang="en-US"/>
        </a:p>
      </dgm:t>
    </dgm:pt>
    <dgm:pt modelId="{4940DB6C-5C2E-45C9-A834-BF1708864A0B}" type="pres">
      <dgm:prSet presAssocID="{967D9298-5763-4FCB-B6DF-DBFC463BFEF2}" presName="desTx" presStyleLbl="alignAccFollowNode1" presStyleIdx="0" presStyleCnt="4">
        <dgm:presLayoutVars>
          <dgm:bulletEnabled val="1"/>
        </dgm:presLayoutVars>
      </dgm:prSet>
      <dgm:spPr/>
      <dgm:t>
        <a:bodyPr/>
        <a:lstStyle/>
        <a:p>
          <a:endParaRPr lang="en-US"/>
        </a:p>
      </dgm:t>
    </dgm:pt>
    <dgm:pt modelId="{118AC0DC-F2A5-45D5-A00E-10DC0C32EA6F}" type="pres">
      <dgm:prSet presAssocID="{9627C542-ECF8-47CF-9D7D-CEF8EB66994F}" presName="space" presStyleCnt="0"/>
      <dgm:spPr/>
    </dgm:pt>
    <dgm:pt modelId="{42FB4D97-0188-4573-9CB8-85A0B576871B}" type="pres">
      <dgm:prSet presAssocID="{125A18F0-4144-4FDB-A9C6-2F11097E7A6E}" presName="composite" presStyleCnt="0"/>
      <dgm:spPr/>
    </dgm:pt>
    <dgm:pt modelId="{61F5A277-2575-408F-9887-6820CDAABE0B}" type="pres">
      <dgm:prSet presAssocID="{125A18F0-4144-4FDB-A9C6-2F11097E7A6E}" presName="parTx" presStyleLbl="alignNode1" presStyleIdx="1" presStyleCnt="4">
        <dgm:presLayoutVars>
          <dgm:chMax val="0"/>
          <dgm:chPref val="0"/>
          <dgm:bulletEnabled val="1"/>
        </dgm:presLayoutVars>
      </dgm:prSet>
      <dgm:spPr/>
      <dgm:t>
        <a:bodyPr/>
        <a:lstStyle/>
        <a:p>
          <a:endParaRPr lang="en-IN"/>
        </a:p>
      </dgm:t>
    </dgm:pt>
    <dgm:pt modelId="{007F8411-5BA7-483C-B185-AACCC20521E1}" type="pres">
      <dgm:prSet presAssocID="{125A18F0-4144-4FDB-A9C6-2F11097E7A6E}" presName="desTx" presStyleLbl="alignAccFollowNode1" presStyleIdx="1" presStyleCnt="4">
        <dgm:presLayoutVars>
          <dgm:bulletEnabled val="1"/>
        </dgm:presLayoutVars>
      </dgm:prSet>
      <dgm:spPr/>
      <dgm:t>
        <a:bodyPr/>
        <a:lstStyle/>
        <a:p>
          <a:endParaRPr lang="en-US"/>
        </a:p>
      </dgm:t>
    </dgm:pt>
    <dgm:pt modelId="{5A3DE679-5C88-4ECF-9172-F9A30CC3C866}" type="pres">
      <dgm:prSet presAssocID="{65ED36FF-F51C-47F1-A5C5-5DB117C218B4}" presName="space" presStyleCnt="0"/>
      <dgm:spPr/>
    </dgm:pt>
    <dgm:pt modelId="{D9380F80-3748-4C51-89DC-F7EE0097F0CE}" type="pres">
      <dgm:prSet presAssocID="{FC18E4E7-6815-4883-A94E-AB3FCBC21762}" presName="composite" presStyleCnt="0"/>
      <dgm:spPr/>
    </dgm:pt>
    <dgm:pt modelId="{7D519E4A-8418-47EC-BB79-C9D1C8E803A5}" type="pres">
      <dgm:prSet presAssocID="{FC18E4E7-6815-4883-A94E-AB3FCBC21762}" presName="parTx" presStyleLbl="alignNode1" presStyleIdx="2" presStyleCnt="4">
        <dgm:presLayoutVars>
          <dgm:chMax val="0"/>
          <dgm:chPref val="0"/>
          <dgm:bulletEnabled val="1"/>
        </dgm:presLayoutVars>
      </dgm:prSet>
      <dgm:spPr/>
      <dgm:t>
        <a:bodyPr/>
        <a:lstStyle/>
        <a:p>
          <a:endParaRPr lang="en-IN"/>
        </a:p>
      </dgm:t>
    </dgm:pt>
    <dgm:pt modelId="{58762CD4-CC3A-4B74-8FB7-44EF9B93D125}" type="pres">
      <dgm:prSet presAssocID="{FC18E4E7-6815-4883-A94E-AB3FCBC21762}" presName="desTx" presStyleLbl="alignAccFollowNode1" presStyleIdx="2" presStyleCnt="4">
        <dgm:presLayoutVars>
          <dgm:bulletEnabled val="1"/>
        </dgm:presLayoutVars>
      </dgm:prSet>
      <dgm:spPr/>
      <dgm:t>
        <a:bodyPr/>
        <a:lstStyle/>
        <a:p>
          <a:endParaRPr lang="en-US"/>
        </a:p>
      </dgm:t>
    </dgm:pt>
    <dgm:pt modelId="{E0B6FFE0-FFD6-4D4A-9555-A909EBD588CB}" type="pres">
      <dgm:prSet presAssocID="{CB554B12-B009-42CD-8FF8-8AFBB3708489}" presName="space" presStyleCnt="0"/>
      <dgm:spPr/>
    </dgm:pt>
    <dgm:pt modelId="{19E09DEA-8B9A-49C8-B783-BB8BD8C79094}" type="pres">
      <dgm:prSet presAssocID="{3DC7BDCE-C297-4A05-AA09-1371CFC54B94}" presName="composite" presStyleCnt="0"/>
      <dgm:spPr/>
    </dgm:pt>
    <dgm:pt modelId="{CF799390-5107-4F47-93E6-59AA47C758C8}" type="pres">
      <dgm:prSet presAssocID="{3DC7BDCE-C297-4A05-AA09-1371CFC54B94}" presName="parTx" presStyleLbl="alignNode1" presStyleIdx="3" presStyleCnt="4">
        <dgm:presLayoutVars>
          <dgm:chMax val="0"/>
          <dgm:chPref val="0"/>
          <dgm:bulletEnabled val="1"/>
        </dgm:presLayoutVars>
      </dgm:prSet>
      <dgm:spPr/>
      <dgm:t>
        <a:bodyPr/>
        <a:lstStyle/>
        <a:p>
          <a:endParaRPr lang="en-IN"/>
        </a:p>
      </dgm:t>
    </dgm:pt>
    <dgm:pt modelId="{9EF70187-577B-4588-A9D1-2551C1D11AA1}" type="pres">
      <dgm:prSet presAssocID="{3DC7BDCE-C297-4A05-AA09-1371CFC54B94}" presName="desTx" presStyleLbl="alignAccFollowNode1" presStyleIdx="3" presStyleCnt="4">
        <dgm:presLayoutVars>
          <dgm:bulletEnabled val="1"/>
        </dgm:presLayoutVars>
      </dgm:prSet>
      <dgm:spPr/>
      <dgm:t>
        <a:bodyPr/>
        <a:lstStyle/>
        <a:p>
          <a:endParaRPr lang="en-US"/>
        </a:p>
      </dgm:t>
    </dgm:pt>
  </dgm:ptLst>
  <dgm:cxnLst>
    <dgm:cxn modelId="{10BAD2F5-FAD4-497D-B9CF-3DE5517D15FE}" type="presOf" srcId="{4DA3DC5E-26B3-4668-BBA0-316E26DE2930}" destId="{58762CD4-CC3A-4B74-8FB7-44EF9B93D125}" srcOrd="0" destOrd="0" presId="urn:microsoft.com/office/officeart/2005/8/layout/hList1"/>
    <dgm:cxn modelId="{DCD9C33A-9187-4CF1-86F5-C4E4DCDA5009}" srcId="{125A18F0-4144-4FDB-A9C6-2F11097E7A6E}" destId="{4371BE0B-A523-4982-96AE-EFF83171D4DE}" srcOrd="1" destOrd="0" parTransId="{C43176E8-4493-405D-87F2-76EBF06FD40C}" sibTransId="{DD79D898-D4AE-4280-970D-D417CBE8F5A1}"/>
    <dgm:cxn modelId="{884B31FD-32FF-4331-97A5-655D114DA9C8}" type="presOf" srcId="{4D5B2D28-3315-4C18-B84C-545360C6471E}" destId="{9EF70187-577B-4588-A9D1-2551C1D11AA1}" srcOrd="0" destOrd="2" presId="urn:microsoft.com/office/officeart/2005/8/layout/hList1"/>
    <dgm:cxn modelId="{D7121E2A-1EC0-4ACA-A452-6F080980B7B7}" type="presOf" srcId="{6E4B7C9E-8A85-4CD4-BFEE-8C5768958A24}" destId="{9EF70187-577B-4588-A9D1-2551C1D11AA1}" srcOrd="0" destOrd="1" presId="urn:microsoft.com/office/officeart/2005/8/layout/hList1"/>
    <dgm:cxn modelId="{DD1E3F62-8736-4976-BA60-AA32130AA987}" type="presOf" srcId="{967D9298-5763-4FCB-B6DF-DBFC463BFEF2}" destId="{75314C53-BC4B-494F-BE49-41152F66DB19}" srcOrd="0" destOrd="0" presId="urn:microsoft.com/office/officeart/2005/8/layout/hList1"/>
    <dgm:cxn modelId="{F7303C5B-5304-452B-8735-02EA40E68236}" srcId="{125A18F0-4144-4FDB-A9C6-2F11097E7A6E}" destId="{87C093A5-3D9D-402B-B4E2-29E901ED9E0A}" srcOrd="2" destOrd="0" parTransId="{83A0676B-592A-4309-8821-CDB56EBDE034}" sibTransId="{6AC7C311-DA0F-4FC8-B94B-D9B638E11906}"/>
    <dgm:cxn modelId="{50ECCED9-609F-4B5B-A2B7-44CC05DEE39C}" srcId="{125A18F0-4144-4FDB-A9C6-2F11097E7A6E}" destId="{B367EB1D-A508-4017-85C4-148FCBEE01E8}" srcOrd="0" destOrd="0" parTransId="{675A967C-8E38-4B5E-9B46-AC0175657E36}" sibTransId="{0F7589C0-0FA1-4514-BED2-59A59EEC437A}"/>
    <dgm:cxn modelId="{1FC49F8D-0A67-428D-ABC9-13C6B67F6D71}" type="presOf" srcId="{87C093A5-3D9D-402B-B4E2-29E901ED9E0A}" destId="{007F8411-5BA7-483C-B185-AACCC20521E1}" srcOrd="0" destOrd="2" presId="urn:microsoft.com/office/officeart/2005/8/layout/hList1"/>
    <dgm:cxn modelId="{1512E4EB-096E-42D5-8161-B2156CE22D5A}" srcId="{80FEC7B3-D167-47AE-B751-2FCFB9E306D5}" destId="{FC18E4E7-6815-4883-A94E-AB3FCBC21762}" srcOrd="2" destOrd="0" parTransId="{7AFD975B-C5E9-411E-93A0-1A0BACF991E0}" sibTransId="{CB554B12-B009-42CD-8FF8-8AFBB3708489}"/>
    <dgm:cxn modelId="{EF98817B-4175-4D64-91E3-6DA48CEDDDB6}" type="presOf" srcId="{80FEC7B3-D167-47AE-B751-2FCFB9E306D5}" destId="{CDBFC429-EDA6-49E0-BECC-66802B6AD8AA}" srcOrd="0" destOrd="0" presId="urn:microsoft.com/office/officeart/2005/8/layout/hList1"/>
    <dgm:cxn modelId="{DBA9E1F4-1FA0-4346-878D-3747514013FA}" srcId="{3DC7BDCE-C297-4A05-AA09-1371CFC54B94}" destId="{6E4B7C9E-8A85-4CD4-BFEE-8C5768958A24}" srcOrd="1" destOrd="0" parTransId="{6D22ED8B-1358-4B95-B92E-7087F1DFD127}" sibTransId="{C8999DBD-77B6-4CFE-BDA3-EDAF4F16803D}"/>
    <dgm:cxn modelId="{7DBB23A7-ADC8-41AD-ADC9-8AB524D9C988}" type="presOf" srcId="{D5048454-37F2-4033-B25C-C154663526E0}" destId="{9EF70187-577B-4588-A9D1-2551C1D11AA1}" srcOrd="0" destOrd="0" presId="urn:microsoft.com/office/officeart/2005/8/layout/hList1"/>
    <dgm:cxn modelId="{AE0DFD08-9F34-4897-986A-802D0E918AD7}" type="presOf" srcId="{FC18E4E7-6815-4883-A94E-AB3FCBC21762}" destId="{7D519E4A-8418-47EC-BB79-C9D1C8E803A5}" srcOrd="0" destOrd="0" presId="urn:microsoft.com/office/officeart/2005/8/layout/hList1"/>
    <dgm:cxn modelId="{6C408455-0299-4C14-8859-FD10E3DB727E}" srcId="{FC18E4E7-6815-4883-A94E-AB3FCBC21762}" destId="{4DA3DC5E-26B3-4668-BBA0-316E26DE2930}" srcOrd="0" destOrd="0" parTransId="{89C4D792-A1A6-4463-8455-554F34760AD6}" sibTransId="{4A496F4A-CACA-484A-8626-7FEBE53C5EDA}"/>
    <dgm:cxn modelId="{9FDF6AC2-836F-4E6F-A37C-AAC69AEDDA65}" type="presOf" srcId="{125A18F0-4144-4FDB-A9C6-2F11097E7A6E}" destId="{61F5A277-2575-408F-9887-6820CDAABE0B}" srcOrd="0" destOrd="0" presId="urn:microsoft.com/office/officeart/2005/8/layout/hList1"/>
    <dgm:cxn modelId="{1B6DD2CA-9DD4-4737-A5E8-774248C1D8CB}" srcId="{3DC7BDCE-C297-4A05-AA09-1371CFC54B94}" destId="{4D5B2D28-3315-4C18-B84C-545360C6471E}" srcOrd="2" destOrd="0" parTransId="{A9FCE8DE-A6C2-4F28-899F-BD9E99CCE888}" sibTransId="{1931A96E-1FF2-4FAC-9146-6F82709A00FE}"/>
    <dgm:cxn modelId="{CF7EEFFD-430B-4D38-A49E-48236130A7F2}" type="presOf" srcId="{4371BE0B-A523-4982-96AE-EFF83171D4DE}" destId="{007F8411-5BA7-483C-B185-AACCC20521E1}" srcOrd="0" destOrd="1" presId="urn:microsoft.com/office/officeart/2005/8/layout/hList1"/>
    <dgm:cxn modelId="{9C43E58D-4868-43F1-9927-EFEF0D2931DF}" type="presOf" srcId="{3DC7BDCE-C297-4A05-AA09-1371CFC54B94}" destId="{CF799390-5107-4F47-93E6-59AA47C758C8}" srcOrd="0" destOrd="0" presId="urn:microsoft.com/office/officeart/2005/8/layout/hList1"/>
    <dgm:cxn modelId="{20F8306B-D6AF-4E9C-963F-8F743D901FEC}" srcId="{80FEC7B3-D167-47AE-B751-2FCFB9E306D5}" destId="{3DC7BDCE-C297-4A05-AA09-1371CFC54B94}" srcOrd="3" destOrd="0" parTransId="{ED2066D2-CF31-4E60-A8F5-6CB6005974AF}" sibTransId="{C6671EAF-47FD-4D42-AA54-5CC68857B328}"/>
    <dgm:cxn modelId="{01B2BA21-947D-4AB9-915F-E801EEED7E27}" srcId="{967D9298-5763-4FCB-B6DF-DBFC463BFEF2}" destId="{A2F67162-E7A7-4501-AD52-C5E1DDF0FB6A}" srcOrd="1" destOrd="0" parTransId="{5A80A807-F8A7-4932-BCFF-7C825ED90920}" sibTransId="{D0120FF0-33A5-4C79-922D-DB7EE05C5D25}"/>
    <dgm:cxn modelId="{AF3F6862-02B1-482B-BA04-FC51FDF1B54C}" type="presOf" srcId="{5FF4733A-5C23-4D7C-A2D0-1242D41CE15C}" destId="{4940DB6C-5C2E-45C9-A834-BF1708864A0B}" srcOrd="0" destOrd="0" presId="urn:microsoft.com/office/officeart/2005/8/layout/hList1"/>
    <dgm:cxn modelId="{86094596-A0FD-4606-8B93-F23E3BAA46A5}" srcId="{FC18E4E7-6815-4883-A94E-AB3FCBC21762}" destId="{BCF693E5-C329-41C4-941D-B9227BE39935}" srcOrd="1" destOrd="0" parTransId="{A69DA02F-E225-477E-AF58-263BA2A303D8}" sibTransId="{64EA8CA3-5FB5-4C24-82C4-49780B54DDA8}"/>
    <dgm:cxn modelId="{69BA3411-757A-4D36-A0DB-2DE83E573459}" srcId="{967D9298-5763-4FCB-B6DF-DBFC463BFEF2}" destId="{5FF4733A-5C23-4D7C-A2D0-1242D41CE15C}" srcOrd="0" destOrd="0" parTransId="{EDC3594B-D904-40C0-9F07-881738CD34A8}" sibTransId="{141794A1-8E11-4E88-9FE0-DC0A8E85EEE8}"/>
    <dgm:cxn modelId="{065AF0DC-6F3A-42F4-AF7F-89FB0F5EA0CD}" srcId="{80FEC7B3-D167-47AE-B751-2FCFB9E306D5}" destId="{125A18F0-4144-4FDB-A9C6-2F11097E7A6E}" srcOrd="1" destOrd="0" parTransId="{C8ADF00A-B728-4844-B58A-2C4B64FB6DBF}" sibTransId="{65ED36FF-F51C-47F1-A5C5-5DB117C218B4}"/>
    <dgm:cxn modelId="{ECE08D79-7B92-4FDA-A644-147743F64168}" type="presOf" srcId="{BCF693E5-C329-41C4-941D-B9227BE39935}" destId="{58762CD4-CC3A-4B74-8FB7-44EF9B93D125}" srcOrd="0" destOrd="1" presId="urn:microsoft.com/office/officeart/2005/8/layout/hList1"/>
    <dgm:cxn modelId="{1954D397-FF33-49E9-B0E4-B36C30B64C58}" type="presOf" srcId="{A2F67162-E7A7-4501-AD52-C5E1DDF0FB6A}" destId="{4940DB6C-5C2E-45C9-A834-BF1708864A0B}" srcOrd="0" destOrd="1" presId="urn:microsoft.com/office/officeart/2005/8/layout/hList1"/>
    <dgm:cxn modelId="{E9DDA0EF-868B-4907-A921-313ACB3A5D22}" type="presOf" srcId="{B367EB1D-A508-4017-85C4-148FCBEE01E8}" destId="{007F8411-5BA7-483C-B185-AACCC20521E1}" srcOrd="0" destOrd="0" presId="urn:microsoft.com/office/officeart/2005/8/layout/hList1"/>
    <dgm:cxn modelId="{ED273C18-1C31-4254-863C-AF64898450FD}" srcId="{3DC7BDCE-C297-4A05-AA09-1371CFC54B94}" destId="{D5048454-37F2-4033-B25C-C154663526E0}" srcOrd="0" destOrd="0" parTransId="{05FB177D-BF92-4E9A-B5DD-18DE32850C6A}" sibTransId="{98AD31E2-A98F-468F-83EF-DFDB335F3C1B}"/>
    <dgm:cxn modelId="{6903ECA5-5360-483C-924E-2445E8164FBD}" srcId="{80FEC7B3-D167-47AE-B751-2FCFB9E306D5}" destId="{967D9298-5763-4FCB-B6DF-DBFC463BFEF2}" srcOrd="0" destOrd="0" parTransId="{94029CAA-A48B-4DA6-BF9D-517621B51E20}" sibTransId="{9627C542-ECF8-47CF-9D7D-CEF8EB66994F}"/>
    <dgm:cxn modelId="{4A9FB5DE-9CCE-48F3-94E1-255980B40248}" type="presParOf" srcId="{CDBFC429-EDA6-49E0-BECC-66802B6AD8AA}" destId="{3CBDA79E-6410-4C60-B5AE-AA4A2C868749}" srcOrd="0" destOrd="0" presId="urn:microsoft.com/office/officeart/2005/8/layout/hList1"/>
    <dgm:cxn modelId="{11FC26B3-A70C-473E-904C-AE23B75635A9}" type="presParOf" srcId="{3CBDA79E-6410-4C60-B5AE-AA4A2C868749}" destId="{75314C53-BC4B-494F-BE49-41152F66DB19}" srcOrd="0" destOrd="0" presId="urn:microsoft.com/office/officeart/2005/8/layout/hList1"/>
    <dgm:cxn modelId="{4D6E20CF-335B-4A0E-94AC-9C1860D2E67C}" type="presParOf" srcId="{3CBDA79E-6410-4C60-B5AE-AA4A2C868749}" destId="{4940DB6C-5C2E-45C9-A834-BF1708864A0B}" srcOrd="1" destOrd="0" presId="urn:microsoft.com/office/officeart/2005/8/layout/hList1"/>
    <dgm:cxn modelId="{30620B40-FF4E-4396-B573-474387E5268A}" type="presParOf" srcId="{CDBFC429-EDA6-49E0-BECC-66802B6AD8AA}" destId="{118AC0DC-F2A5-45D5-A00E-10DC0C32EA6F}" srcOrd="1" destOrd="0" presId="urn:microsoft.com/office/officeart/2005/8/layout/hList1"/>
    <dgm:cxn modelId="{42C7B634-AA84-401A-AFAD-57B8FF88FEEE}" type="presParOf" srcId="{CDBFC429-EDA6-49E0-BECC-66802B6AD8AA}" destId="{42FB4D97-0188-4573-9CB8-85A0B576871B}" srcOrd="2" destOrd="0" presId="urn:microsoft.com/office/officeart/2005/8/layout/hList1"/>
    <dgm:cxn modelId="{79B3992A-153C-4F3C-BDBD-918815A5EC4E}" type="presParOf" srcId="{42FB4D97-0188-4573-9CB8-85A0B576871B}" destId="{61F5A277-2575-408F-9887-6820CDAABE0B}" srcOrd="0" destOrd="0" presId="urn:microsoft.com/office/officeart/2005/8/layout/hList1"/>
    <dgm:cxn modelId="{08E48524-0844-4F04-8DB3-A23E6F05DB0C}" type="presParOf" srcId="{42FB4D97-0188-4573-9CB8-85A0B576871B}" destId="{007F8411-5BA7-483C-B185-AACCC20521E1}" srcOrd="1" destOrd="0" presId="urn:microsoft.com/office/officeart/2005/8/layout/hList1"/>
    <dgm:cxn modelId="{6FE28297-A606-447D-BB52-8B22C5B1EA6B}" type="presParOf" srcId="{CDBFC429-EDA6-49E0-BECC-66802B6AD8AA}" destId="{5A3DE679-5C88-4ECF-9172-F9A30CC3C866}" srcOrd="3" destOrd="0" presId="urn:microsoft.com/office/officeart/2005/8/layout/hList1"/>
    <dgm:cxn modelId="{92C3D6FE-20C3-40C8-B486-26459FEE9463}" type="presParOf" srcId="{CDBFC429-EDA6-49E0-BECC-66802B6AD8AA}" destId="{D9380F80-3748-4C51-89DC-F7EE0097F0CE}" srcOrd="4" destOrd="0" presId="urn:microsoft.com/office/officeart/2005/8/layout/hList1"/>
    <dgm:cxn modelId="{8119D79E-2242-4098-845A-EEF39C1E1835}" type="presParOf" srcId="{D9380F80-3748-4C51-89DC-F7EE0097F0CE}" destId="{7D519E4A-8418-47EC-BB79-C9D1C8E803A5}" srcOrd="0" destOrd="0" presId="urn:microsoft.com/office/officeart/2005/8/layout/hList1"/>
    <dgm:cxn modelId="{CB2EE681-A3F2-4E7A-AEA2-26FA58C85E81}" type="presParOf" srcId="{D9380F80-3748-4C51-89DC-F7EE0097F0CE}" destId="{58762CD4-CC3A-4B74-8FB7-44EF9B93D125}" srcOrd="1" destOrd="0" presId="urn:microsoft.com/office/officeart/2005/8/layout/hList1"/>
    <dgm:cxn modelId="{7CC20B7A-0B58-48FA-A8E2-E135218C803B}" type="presParOf" srcId="{CDBFC429-EDA6-49E0-BECC-66802B6AD8AA}" destId="{E0B6FFE0-FFD6-4D4A-9555-A909EBD588CB}" srcOrd="5" destOrd="0" presId="urn:microsoft.com/office/officeart/2005/8/layout/hList1"/>
    <dgm:cxn modelId="{39CEF70A-7FCE-46BB-A721-60DB7BF7104D}" type="presParOf" srcId="{CDBFC429-EDA6-49E0-BECC-66802B6AD8AA}" destId="{19E09DEA-8B9A-49C8-B783-BB8BD8C79094}" srcOrd="6" destOrd="0" presId="urn:microsoft.com/office/officeart/2005/8/layout/hList1"/>
    <dgm:cxn modelId="{8FC472A9-3734-4E17-8DF1-148F61EE1396}" type="presParOf" srcId="{19E09DEA-8B9A-49C8-B783-BB8BD8C79094}" destId="{CF799390-5107-4F47-93E6-59AA47C758C8}" srcOrd="0" destOrd="0" presId="urn:microsoft.com/office/officeart/2005/8/layout/hList1"/>
    <dgm:cxn modelId="{300CF1F6-6EEC-4C3E-B024-CB99F91481E7}" type="presParOf" srcId="{19E09DEA-8B9A-49C8-B783-BB8BD8C79094}" destId="{9EF70187-577B-4588-A9D1-2551C1D11AA1}"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42592B-F831-4C24-91C3-2AEAD6A9A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5303A796-C463-4703-9D44-C23D8ACEE68D}">
      <dgm:prSet phldrT="[Text]"/>
      <dgm:spPr/>
      <dgm:t>
        <a:bodyPr/>
        <a:lstStyle/>
        <a:p>
          <a:r>
            <a:rPr lang="en-US" dirty="0" smtClean="0"/>
            <a:t>PREFERNCE SHARES</a:t>
          </a:r>
          <a:endParaRPr lang="en-IN" dirty="0"/>
        </a:p>
      </dgm:t>
    </dgm:pt>
    <dgm:pt modelId="{6C9C60E8-A5D7-46CB-BCF2-6D3812E9AF8D}" type="parTrans" cxnId="{4C039AED-2D26-40BC-BFA5-9CBC9C493BBC}">
      <dgm:prSet/>
      <dgm:spPr/>
      <dgm:t>
        <a:bodyPr/>
        <a:lstStyle/>
        <a:p>
          <a:endParaRPr lang="en-IN"/>
        </a:p>
      </dgm:t>
    </dgm:pt>
    <dgm:pt modelId="{6431AD30-6D3B-437A-B87C-55EFC9110FC6}" type="sibTrans" cxnId="{4C039AED-2D26-40BC-BFA5-9CBC9C493BBC}">
      <dgm:prSet/>
      <dgm:spPr/>
      <dgm:t>
        <a:bodyPr/>
        <a:lstStyle/>
        <a:p>
          <a:endParaRPr lang="en-IN"/>
        </a:p>
      </dgm:t>
    </dgm:pt>
    <dgm:pt modelId="{C3F5DFBD-9203-4939-8BFE-7E90DE094E24}">
      <dgm:prSet phldrT="[Text]" custT="1"/>
      <dgm:spPr/>
      <dgm:t>
        <a:bodyPr/>
        <a:lstStyle/>
        <a:p>
          <a:r>
            <a:rPr lang="en-US" sz="1600" dirty="0" smtClean="0"/>
            <a:t>Some part of profit earned by company is reinvested and the remaining is given to the shareholder ; called as “Dividend”</a:t>
          </a:r>
          <a:endParaRPr lang="en-IN" sz="1600" dirty="0"/>
        </a:p>
      </dgm:t>
    </dgm:pt>
    <dgm:pt modelId="{1F52C0C5-DF28-4B28-B2C2-3602C8F5A6B0}" type="parTrans" cxnId="{7702B918-0317-41E9-8387-FD3CB92CF9F8}">
      <dgm:prSet/>
      <dgm:spPr/>
      <dgm:t>
        <a:bodyPr/>
        <a:lstStyle/>
        <a:p>
          <a:endParaRPr lang="en-IN"/>
        </a:p>
      </dgm:t>
    </dgm:pt>
    <dgm:pt modelId="{D944EBA1-053F-4FD8-BCCB-32629D58AF31}" type="sibTrans" cxnId="{7702B918-0317-41E9-8387-FD3CB92CF9F8}">
      <dgm:prSet/>
      <dgm:spPr/>
      <dgm:t>
        <a:bodyPr/>
        <a:lstStyle/>
        <a:p>
          <a:endParaRPr lang="en-IN"/>
        </a:p>
      </dgm:t>
    </dgm:pt>
    <dgm:pt modelId="{402C0AEC-3E3E-476A-8D92-B6D6DA0EE671}">
      <dgm:prSet phldrT="[Text]" custT="1"/>
      <dgm:spPr/>
      <dgm:t>
        <a:bodyPr/>
        <a:lstStyle/>
        <a:p>
          <a:r>
            <a:rPr lang="en-US" sz="1600" dirty="0" smtClean="0"/>
            <a:t>Cumulative Preference shares</a:t>
          </a:r>
          <a:endParaRPr lang="en-IN" sz="1600" dirty="0"/>
        </a:p>
      </dgm:t>
    </dgm:pt>
    <dgm:pt modelId="{AB090CAC-AF0D-4DCA-B360-E1C29354B701}" type="parTrans" cxnId="{F0171213-86F6-4B87-93A6-E095EB7DA4AE}">
      <dgm:prSet/>
      <dgm:spPr/>
      <dgm:t>
        <a:bodyPr/>
        <a:lstStyle/>
        <a:p>
          <a:endParaRPr lang="en-IN"/>
        </a:p>
      </dgm:t>
    </dgm:pt>
    <dgm:pt modelId="{B1D45CDB-29CB-411D-84FE-261FB6721895}" type="sibTrans" cxnId="{F0171213-86F6-4B87-93A6-E095EB7DA4AE}">
      <dgm:prSet/>
      <dgm:spPr/>
      <dgm:t>
        <a:bodyPr/>
        <a:lstStyle/>
        <a:p>
          <a:endParaRPr lang="en-IN"/>
        </a:p>
      </dgm:t>
    </dgm:pt>
    <dgm:pt modelId="{D2BC9A76-0537-424D-BA56-22BDC758D565}">
      <dgm:prSet phldrT="[Text]"/>
      <dgm:spPr/>
      <dgm:t>
        <a:bodyPr/>
        <a:lstStyle/>
        <a:p>
          <a:r>
            <a:rPr lang="en-US" dirty="0" smtClean="0"/>
            <a:t>ORDINARY SHARES</a:t>
          </a:r>
          <a:endParaRPr lang="en-IN" dirty="0"/>
        </a:p>
      </dgm:t>
    </dgm:pt>
    <dgm:pt modelId="{15095710-E197-40C3-8074-7BE250471ACE}" type="parTrans" cxnId="{6D67E16B-6F42-4119-9A85-6314994BFD35}">
      <dgm:prSet/>
      <dgm:spPr/>
      <dgm:t>
        <a:bodyPr/>
        <a:lstStyle/>
        <a:p>
          <a:endParaRPr lang="en-IN"/>
        </a:p>
      </dgm:t>
    </dgm:pt>
    <dgm:pt modelId="{629E47B9-7A13-471B-9250-82E07A969553}" type="sibTrans" cxnId="{6D67E16B-6F42-4119-9A85-6314994BFD35}">
      <dgm:prSet/>
      <dgm:spPr/>
      <dgm:t>
        <a:bodyPr/>
        <a:lstStyle/>
        <a:p>
          <a:endParaRPr lang="en-IN"/>
        </a:p>
      </dgm:t>
    </dgm:pt>
    <dgm:pt modelId="{54C3A1A9-D9BF-4FD7-BAF9-9245361D252E}">
      <dgm:prSet phldrT="[Text]"/>
      <dgm:spPr/>
      <dgm:t>
        <a:bodyPr/>
        <a:lstStyle/>
        <a:p>
          <a:r>
            <a:rPr lang="en-US" dirty="0" smtClean="0"/>
            <a:t>Called as Equity shares</a:t>
          </a:r>
          <a:endParaRPr lang="en-IN" dirty="0"/>
        </a:p>
      </dgm:t>
    </dgm:pt>
    <dgm:pt modelId="{658DC241-8F28-4D05-97C2-DD5E204ED22E}" type="parTrans" cxnId="{8A98C0AD-5892-43C0-9E10-097D9669DC71}">
      <dgm:prSet/>
      <dgm:spPr/>
      <dgm:t>
        <a:bodyPr/>
        <a:lstStyle/>
        <a:p>
          <a:endParaRPr lang="en-IN"/>
        </a:p>
      </dgm:t>
    </dgm:pt>
    <dgm:pt modelId="{CC14E40D-7412-41F4-AA01-DA35F5AAD709}" type="sibTrans" cxnId="{8A98C0AD-5892-43C0-9E10-097D9669DC71}">
      <dgm:prSet/>
      <dgm:spPr/>
      <dgm:t>
        <a:bodyPr/>
        <a:lstStyle/>
        <a:p>
          <a:endParaRPr lang="en-IN"/>
        </a:p>
      </dgm:t>
    </dgm:pt>
    <dgm:pt modelId="{67739CA5-42A2-47F5-9ED3-9DA54D02EA7F}">
      <dgm:prSet phldrT="[Text]"/>
      <dgm:spPr/>
      <dgm:t>
        <a:bodyPr/>
        <a:lstStyle/>
        <a:p>
          <a:r>
            <a:rPr lang="en-US" dirty="0" smtClean="0"/>
            <a:t>BONUS SHARES</a:t>
          </a:r>
          <a:endParaRPr lang="en-IN" dirty="0"/>
        </a:p>
      </dgm:t>
    </dgm:pt>
    <dgm:pt modelId="{3402ECB7-632E-4770-BE5D-99D75F3461FE}" type="parTrans" cxnId="{B9A88B79-E08A-47BA-A722-33FABA1B171D}">
      <dgm:prSet/>
      <dgm:spPr/>
      <dgm:t>
        <a:bodyPr/>
        <a:lstStyle/>
        <a:p>
          <a:endParaRPr lang="en-IN"/>
        </a:p>
      </dgm:t>
    </dgm:pt>
    <dgm:pt modelId="{DE1D1833-E9C4-48BB-9F4A-2D84B36641E2}" type="sibTrans" cxnId="{B9A88B79-E08A-47BA-A722-33FABA1B171D}">
      <dgm:prSet/>
      <dgm:spPr/>
      <dgm:t>
        <a:bodyPr/>
        <a:lstStyle/>
        <a:p>
          <a:endParaRPr lang="en-IN"/>
        </a:p>
      </dgm:t>
    </dgm:pt>
    <dgm:pt modelId="{073795AE-EDB1-4E62-864C-A310433AF50D}">
      <dgm:prSet phldrT="[Text]"/>
      <dgm:spPr/>
      <dgm:t>
        <a:bodyPr/>
        <a:lstStyle/>
        <a:p>
          <a:r>
            <a:rPr lang="en-US" dirty="0" smtClean="0"/>
            <a:t>When large amount of profit which is accumulated with the company </a:t>
          </a:r>
          <a:endParaRPr lang="en-IN" dirty="0"/>
        </a:p>
      </dgm:t>
    </dgm:pt>
    <dgm:pt modelId="{C6825F9B-33F7-4240-993F-BFC20B940D80}" type="parTrans" cxnId="{B79D7164-FAAA-474F-A616-4B2F4322A833}">
      <dgm:prSet/>
      <dgm:spPr/>
      <dgm:t>
        <a:bodyPr/>
        <a:lstStyle/>
        <a:p>
          <a:endParaRPr lang="en-IN"/>
        </a:p>
      </dgm:t>
    </dgm:pt>
    <dgm:pt modelId="{FC767C2E-3E82-4340-9DB3-1E0659607B18}" type="sibTrans" cxnId="{B79D7164-FAAA-474F-A616-4B2F4322A833}">
      <dgm:prSet/>
      <dgm:spPr/>
      <dgm:t>
        <a:bodyPr/>
        <a:lstStyle/>
        <a:p>
          <a:endParaRPr lang="en-IN"/>
        </a:p>
      </dgm:t>
    </dgm:pt>
    <dgm:pt modelId="{68D983FA-7828-4026-B201-8807F29B0909}">
      <dgm:prSet phldrT="[Text]"/>
      <dgm:spPr/>
      <dgm:t>
        <a:bodyPr/>
        <a:lstStyle/>
        <a:p>
          <a:r>
            <a:rPr lang="en-US" dirty="0" smtClean="0"/>
            <a:t>RIGHTS SHARES</a:t>
          </a:r>
          <a:endParaRPr lang="en-IN" dirty="0"/>
        </a:p>
      </dgm:t>
    </dgm:pt>
    <dgm:pt modelId="{D0ED94E3-DDB7-4E7F-883A-5F18ED6EFFD5}" type="parTrans" cxnId="{693BC11C-ED3D-4E4A-B3E3-8B13D496EC62}">
      <dgm:prSet/>
      <dgm:spPr/>
      <dgm:t>
        <a:bodyPr/>
        <a:lstStyle/>
        <a:p>
          <a:endParaRPr lang="en-IN"/>
        </a:p>
      </dgm:t>
    </dgm:pt>
    <dgm:pt modelId="{E806B6E8-1D1F-4A10-9D81-9C86D238BC80}" type="sibTrans" cxnId="{693BC11C-ED3D-4E4A-B3E3-8B13D496EC62}">
      <dgm:prSet/>
      <dgm:spPr/>
      <dgm:t>
        <a:bodyPr/>
        <a:lstStyle/>
        <a:p>
          <a:endParaRPr lang="en-IN"/>
        </a:p>
      </dgm:t>
    </dgm:pt>
    <dgm:pt modelId="{B8BB363E-DE4B-4175-A110-AE53E3BF0643}">
      <dgm:prSet phldrT="[Text]"/>
      <dgm:spPr/>
      <dgm:t>
        <a:bodyPr/>
        <a:lstStyle/>
        <a:p>
          <a:endParaRPr lang="en-IN" sz="1700" dirty="0"/>
        </a:p>
      </dgm:t>
    </dgm:pt>
    <dgm:pt modelId="{D29B0804-F6D7-4623-962B-AE92174D92D7}" type="parTrans" cxnId="{C4CB8B33-743A-40F0-B742-6D6E865A2C81}">
      <dgm:prSet/>
      <dgm:spPr/>
      <dgm:t>
        <a:bodyPr/>
        <a:lstStyle/>
        <a:p>
          <a:endParaRPr lang="en-IN"/>
        </a:p>
      </dgm:t>
    </dgm:pt>
    <dgm:pt modelId="{E2FBF40F-C17A-4F44-A8C9-3351DA4CE5D4}" type="sibTrans" cxnId="{C4CB8B33-743A-40F0-B742-6D6E865A2C81}">
      <dgm:prSet/>
      <dgm:spPr/>
      <dgm:t>
        <a:bodyPr/>
        <a:lstStyle/>
        <a:p>
          <a:endParaRPr lang="en-IN"/>
        </a:p>
      </dgm:t>
    </dgm:pt>
    <dgm:pt modelId="{0218344B-209E-467E-843F-E5DB26C0CBEA}">
      <dgm:prSet phldrT="[Text]" custT="1"/>
      <dgm:spPr/>
      <dgm:t>
        <a:bodyPr/>
        <a:lstStyle/>
        <a:p>
          <a:r>
            <a:rPr lang="en-US" sz="1800" dirty="0" smtClean="0"/>
            <a:t>If company wishes to raise more cash it can make a right issue</a:t>
          </a:r>
          <a:endParaRPr lang="en-IN" sz="1800" dirty="0"/>
        </a:p>
      </dgm:t>
    </dgm:pt>
    <dgm:pt modelId="{DD0CD7A4-EFDF-46D8-9BAD-3F6CC276DE01}" type="parTrans" cxnId="{644A6C2D-CEDA-41BC-ABF5-88702F9288EA}">
      <dgm:prSet/>
      <dgm:spPr/>
      <dgm:t>
        <a:bodyPr/>
        <a:lstStyle/>
        <a:p>
          <a:endParaRPr lang="en-IN"/>
        </a:p>
      </dgm:t>
    </dgm:pt>
    <dgm:pt modelId="{43BFCFD7-BE40-4409-BEC6-F14C6BC6A7FE}" type="sibTrans" cxnId="{644A6C2D-CEDA-41BC-ABF5-88702F9288EA}">
      <dgm:prSet/>
      <dgm:spPr/>
      <dgm:t>
        <a:bodyPr/>
        <a:lstStyle/>
        <a:p>
          <a:endParaRPr lang="en-IN"/>
        </a:p>
      </dgm:t>
    </dgm:pt>
    <dgm:pt modelId="{795A24B6-E8F8-40FC-8D19-A7CA8D1BD8F1}">
      <dgm:prSet phldrT="[Text]" custT="1"/>
      <dgm:spPr/>
      <dgm:t>
        <a:bodyPr/>
        <a:lstStyle/>
        <a:p>
          <a:r>
            <a:rPr lang="en-US" sz="1600" dirty="0" smtClean="0"/>
            <a:t>Non Cumulative Preference shares</a:t>
          </a:r>
          <a:endParaRPr lang="en-IN" sz="1600" dirty="0"/>
        </a:p>
      </dgm:t>
    </dgm:pt>
    <dgm:pt modelId="{C7CFD8ED-508F-452F-912D-28F1D6F38D02}" type="parTrans" cxnId="{DA4C03A6-F9FE-42CA-B4DB-D47AB3F74216}">
      <dgm:prSet/>
      <dgm:spPr/>
      <dgm:t>
        <a:bodyPr/>
        <a:lstStyle/>
        <a:p>
          <a:endParaRPr lang="en-IN"/>
        </a:p>
      </dgm:t>
    </dgm:pt>
    <dgm:pt modelId="{B80DCF66-7A78-49D7-93D2-FE7E244578E9}" type="sibTrans" cxnId="{DA4C03A6-F9FE-42CA-B4DB-D47AB3F74216}">
      <dgm:prSet/>
      <dgm:spPr/>
      <dgm:t>
        <a:bodyPr/>
        <a:lstStyle/>
        <a:p>
          <a:endParaRPr lang="en-IN"/>
        </a:p>
      </dgm:t>
    </dgm:pt>
    <dgm:pt modelId="{98894C38-13A9-44CE-8EFB-8BD21D425226}">
      <dgm:prSet phldrT="[Text]"/>
      <dgm:spPr/>
      <dgm:t>
        <a:bodyPr/>
        <a:lstStyle/>
        <a:p>
          <a:r>
            <a:rPr lang="en-US" dirty="0" smtClean="0"/>
            <a:t>Each share carries one vote</a:t>
          </a:r>
          <a:endParaRPr lang="en-IN" dirty="0"/>
        </a:p>
      </dgm:t>
    </dgm:pt>
    <dgm:pt modelId="{523C070D-25ED-45D3-B309-D372C0F144A0}" type="parTrans" cxnId="{4CD8C285-1D5F-4203-AC54-393FC23B1927}">
      <dgm:prSet/>
      <dgm:spPr/>
      <dgm:t>
        <a:bodyPr/>
        <a:lstStyle/>
        <a:p>
          <a:endParaRPr lang="en-IN"/>
        </a:p>
      </dgm:t>
    </dgm:pt>
    <dgm:pt modelId="{34ECA8BD-8537-4D88-8AD3-156BBC821E01}" type="sibTrans" cxnId="{4CD8C285-1D5F-4203-AC54-393FC23B1927}">
      <dgm:prSet/>
      <dgm:spPr/>
      <dgm:t>
        <a:bodyPr/>
        <a:lstStyle/>
        <a:p>
          <a:endParaRPr lang="en-IN"/>
        </a:p>
      </dgm:t>
    </dgm:pt>
    <dgm:pt modelId="{EB7B9778-464C-4E13-82B1-D87A6BE2FB52}">
      <dgm:prSet phldrT="[Text]" custT="1"/>
      <dgm:spPr/>
      <dgm:t>
        <a:bodyPr/>
        <a:lstStyle/>
        <a:p>
          <a:r>
            <a:rPr lang="en-US" sz="1600" dirty="0" smtClean="0"/>
            <a:t>Voting rights are limited </a:t>
          </a:r>
          <a:endParaRPr lang="en-IN" sz="1600" dirty="0"/>
        </a:p>
      </dgm:t>
    </dgm:pt>
    <dgm:pt modelId="{DF3CD529-6C5B-45C5-A5AA-A99606221DA0}" type="parTrans" cxnId="{AC3C7841-EE30-458B-97E8-363306A5DAC7}">
      <dgm:prSet/>
      <dgm:spPr/>
      <dgm:t>
        <a:bodyPr/>
        <a:lstStyle/>
        <a:p>
          <a:endParaRPr lang="en-IN"/>
        </a:p>
      </dgm:t>
    </dgm:pt>
    <dgm:pt modelId="{D3CFAA0F-1BC7-4C1D-92B9-32C0952C6593}" type="sibTrans" cxnId="{AC3C7841-EE30-458B-97E8-363306A5DAC7}">
      <dgm:prSet/>
      <dgm:spPr/>
      <dgm:t>
        <a:bodyPr/>
        <a:lstStyle/>
        <a:p>
          <a:endParaRPr lang="en-IN"/>
        </a:p>
      </dgm:t>
    </dgm:pt>
    <dgm:pt modelId="{409DED7C-5E35-49EA-B262-F8D6C4C9ECE9}">
      <dgm:prSet phldrT="[Text]"/>
      <dgm:spPr/>
      <dgm:t>
        <a:bodyPr/>
        <a:lstStyle/>
        <a:p>
          <a:r>
            <a:rPr lang="en-US" dirty="0" smtClean="0"/>
            <a:t>Dividend  is not fixed and depends upon policy by directors.</a:t>
          </a:r>
          <a:endParaRPr lang="en-IN" dirty="0"/>
        </a:p>
      </dgm:t>
    </dgm:pt>
    <dgm:pt modelId="{C86F3878-B1CE-418E-9224-8F1ECC6585E9}" type="parTrans" cxnId="{542487DD-78B5-4C23-989A-18B46E7763F9}">
      <dgm:prSet/>
      <dgm:spPr/>
      <dgm:t>
        <a:bodyPr/>
        <a:lstStyle/>
        <a:p>
          <a:endParaRPr lang="en-IN"/>
        </a:p>
      </dgm:t>
    </dgm:pt>
    <dgm:pt modelId="{17CF1D03-7785-4774-8F54-B506009956B4}" type="sibTrans" cxnId="{542487DD-78B5-4C23-989A-18B46E7763F9}">
      <dgm:prSet/>
      <dgm:spPr/>
      <dgm:t>
        <a:bodyPr/>
        <a:lstStyle/>
        <a:p>
          <a:endParaRPr lang="en-IN"/>
        </a:p>
      </dgm:t>
    </dgm:pt>
    <dgm:pt modelId="{308F44B4-C90C-4448-851E-441E61363BA4}">
      <dgm:prSet phldrT="[Text]"/>
      <dgm:spPr/>
      <dgm:t>
        <a:bodyPr/>
        <a:lstStyle/>
        <a:p>
          <a:r>
            <a:rPr lang="en-US" dirty="0" smtClean="0"/>
            <a:t>Company converts this profit into ordinary share capital</a:t>
          </a:r>
          <a:endParaRPr lang="en-IN" dirty="0"/>
        </a:p>
      </dgm:t>
    </dgm:pt>
    <dgm:pt modelId="{6A98971C-5A32-4D54-8B03-8BDF03A93949}" type="parTrans" cxnId="{41BF96B6-A8BF-49EB-970E-D42AB3F426E3}">
      <dgm:prSet/>
      <dgm:spPr/>
    </dgm:pt>
    <dgm:pt modelId="{788E3C45-EE36-4A86-AC97-641E75090E82}" type="sibTrans" cxnId="{41BF96B6-A8BF-49EB-970E-D42AB3F426E3}">
      <dgm:prSet/>
      <dgm:spPr/>
    </dgm:pt>
    <dgm:pt modelId="{BBADFD15-A3E6-45DB-A15F-074A2DC113B0}">
      <dgm:prSet phldrT="[Text]"/>
      <dgm:spPr/>
      <dgm:t>
        <a:bodyPr/>
        <a:lstStyle/>
        <a:p>
          <a:r>
            <a:rPr lang="en-US" dirty="0" smtClean="0"/>
            <a:t>Distributed proportionately to all shareholders </a:t>
          </a:r>
          <a:endParaRPr lang="en-IN" dirty="0"/>
        </a:p>
      </dgm:t>
    </dgm:pt>
    <dgm:pt modelId="{72B6EC48-4D37-4EE7-96EA-234295F32E1F}" type="parTrans" cxnId="{0C421E82-9E9A-4860-9A4E-7D9D78194312}">
      <dgm:prSet/>
      <dgm:spPr/>
    </dgm:pt>
    <dgm:pt modelId="{C207D32F-ED32-4E95-ACE5-36E7AEF9A8F8}" type="sibTrans" cxnId="{0C421E82-9E9A-4860-9A4E-7D9D78194312}">
      <dgm:prSet/>
      <dgm:spPr/>
    </dgm:pt>
    <dgm:pt modelId="{693ECA6A-FDC3-4500-996B-82FB55377547}">
      <dgm:prSet phldrT="[Text]" custT="1"/>
      <dgm:spPr/>
      <dgm:t>
        <a:bodyPr/>
        <a:lstStyle/>
        <a:p>
          <a:r>
            <a:rPr lang="en-US" sz="1800" dirty="0" smtClean="0"/>
            <a:t>Made available to existing shareholders at concession</a:t>
          </a:r>
          <a:endParaRPr lang="en-IN" sz="1800" dirty="0"/>
        </a:p>
      </dgm:t>
    </dgm:pt>
    <dgm:pt modelId="{385871D0-F700-4738-8D9A-A8532CD1260B}" type="parTrans" cxnId="{68B92EAB-0937-4036-8E9E-DD6F18AE565D}">
      <dgm:prSet/>
      <dgm:spPr/>
    </dgm:pt>
    <dgm:pt modelId="{25F23EE8-8075-490B-A406-3F68B45DB0C4}" type="sibTrans" cxnId="{68B92EAB-0937-4036-8E9E-DD6F18AE565D}">
      <dgm:prSet/>
      <dgm:spPr/>
    </dgm:pt>
    <dgm:pt modelId="{B1D4DFBB-B87A-446D-9176-804F913C4AD3}" type="pres">
      <dgm:prSet presAssocID="{F542592B-F831-4C24-91C3-2AEAD6A9A8CA}" presName="Name0" presStyleCnt="0">
        <dgm:presLayoutVars>
          <dgm:dir/>
          <dgm:animLvl val="lvl"/>
          <dgm:resizeHandles val="exact"/>
        </dgm:presLayoutVars>
      </dgm:prSet>
      <dgm:spPr/>
      <dgm:t>
        <a:bodyPr/>
        <a:lstStyle/>
        <a:p>
          <a:endParaRPr lang="en-IN"/>
        </a:p>
      </dgm:t>
    </dgm:pt>
    <dgm:pt modelId="{B8F2C026-A8D2-4CAA-97D1-CD7F879A9243}" type="pres">
      <dgm:prSet presAssocID="{5303A796-C463-4703-9D44-C23D8ACEE68D}" presName="linNode" presStyleCnt="0"/>
      <dgm:spPr/>
    </dgm:pt>
    <dgm:pt modelId="{E04CBCE2-9B34-4CE9-A3FC-7743AD978A95}" type="pres">
      <dgm:prSet presAssocID="{5303A796-C463-4703-9D44-C23D8ACEE68D}" presName="parentText" presStyleLbl="node1" presStyleIdx="0" presStyleCnt="4">
        <dgm:presLayoutVars>
          <dgm:chMax val="1"/>
          <dgm:bulletEnabled val="1"/>
        </dgm:presLayoutVars>
      </dgm:prSet>
      <dgm:spPr/>
      <dgm:t>
        <a:bodyPr/>
        <a:lstStyle/>
        <a:p>
          <a:endParaRPr lang="en-IN"/>
        </a:p>
      </dgm:t>
    </dgm:pt>
    <dgm:pt modelId="{F3DDC22A-89C8-4A7F-983D-1762DD94244C}" type="pres">
      <dgm:prSet presAssocID="{5303A796-C463-4703-9D44-C23D8ACEE68D}" presName="descendantText" presStyleLbl="alignAccFollowNode1" presStyleIdx="0" presStyleCnt="4" custScaleY="145193">
        <dgm:presLayoutVars>
          <dgm:bulletEnabled val="1"/>
        </dgm:presLayoutVars>
      </dgm:prSet>
      <dgm:spPr/>
      <dgm:t>
        <a:bodyPr/>
        <a:lstStyle/>
        <a:p>
          <a:endParaRPr lang="en-IN"/>
        </a:p>
      </dgm:t>
    </dgm:pt>
    <dgm:pt modelId="{7C6ABC29-BA69-42D5-B57F-6C0482F86D1B}" type="pres">
      <dgm:prSet presAssocID="{6431AD30-6D3B-437A-B87C-55EFC9110FC6}" presName="sp" presStyleCnt="0"/>
      <dgm:spPr/>
    </dgm:pt>
    <dgm:pt modelId="{1634A5F2-A25F-4983-9CB0-9D90B748793A}" type="pres">
      <dgm:prSet presAssocID="{D2BC9A76-0537-424D-BA56-22BDC758D565}" presName="linNode" presStyleCnt="0"/>
      <dgm:spPr/>
    </dgm:pt>
    <dgm:pt modelId="{BDDC2DFF-11A6-4CC3-9231-FD264211CB4B}" type="pres">
      <dgm:prSet presAssocID="{D2BC9A76-0537-424D-BA56-22BDC758D565}" presName="parentText" presStyleLbl="node1" presStyleIdx="1" presStyleCnt="4">
        <dgm:presLayoutVars>
          <dgm:chMax val="1"/>
          <dgm:bulletEnabled val="1"/>
        </dgm:presLayoutVars>
      </dgm:prSet>
      <dgm:spPr/>
      <dgm:t>
        <a:bodyPr/>
        <a:lstStyle/>
        <a:p>
          <a:endParaRPr lang="en-IN"/>
        </a:p>
      </dgm:t>
    </dgm:pt>
    <dgm:pt modelId="{F9BFB331-9201-474F-9011-0B0E99E3288C}" type="pres">
      <dgm:prSet presAssocID="{D2BC9A76-0537-424D-BA56-22BDC758D565}" presName="descendantText" presStyleLbl="alignAccFollowNode1" presStyleIdx="1" presStyleCnt="4" custScaleY="129435">
        <dgm:presLayoutVars>
          <dgm:bulletEnabled val="1"/>
        </dgm:presLayoutVars>
      </dgm:prSet>
      <dgm:spPr/>
      <dgm:t>
        <a:bodyPr/>
        <a:lstStyle/>
        <a:p>
          <a:endParaRPr lang="en-IN"/>
        </a:p>
      </dgm:t>
    </dgm:pt>
    <dgm:pt modelId="{794AE3A4-B66D-454A-A325-595D1D5CE282}" type="pres">
      <dgm:prSet presAssocID="{629E47B9-7A13-471B-9250-82E07A969553}" presName="sp" presStyleCnt="0"/>
      <dgm:spPr/>
    </dgm:pt>
    <dgm:pt modelId="{810276A8-4265-4235-BC49-7EFDBF0D16A9}" type="pres">
      <dgm:prSet presAssocID="{67739CA5-42A2-47F5-9ED3-9DA54D02EA7F}" presName="linNode" presStyleCnt="0"/>
      <dgm:spPr/>
    </dgm:pt>
    <dgm:pt modelId="{4C2EEEDD-4B3B-47BC-A56A-D5CFE1C69573}" type="pres">
      <dgm:prSet presAssocID="{67739CA5-42A2-47F5-9ED3-9DA54D02EA7F}" presName="parentText" presStyleLbl="node1" presStyleIdx="2" presStyleCnt="4">
        <dgm:presLayoutVars>
          <dgm:chMax val="1"/>
          <dgm:bulletEnabled val="1"/>
        </dgm:presLayoutVars>
      </dgm:prSet>
      <dgm:spPr/>
      <dgm:t>
        <a:bodyPr/>
        <a:lstStyle/>
        <a:p>
          <a:endParaRPr lang="en-IN"/>
        </a:p>
      </dgm:t>
    </dgm:pt>
    <dgm:pt modelId="{789BCFAA-8285-4205-A7C8-0A8BC65677A4}" type="pres">
      <dgm:prSet presAssocID="{67739CA5-42A2-47F5-9ED3-9DA54D02EA7F}" presName="descendantText" presStyleLbl="alignAccFollowNode1" presStyleIdx="2" presStyleCnt="4" custScaleY="121143">
        <dgm:presLayoutVars>
          <dgm:bulletEnabled val="1"/>
        </dgm:presLayoutVars>
      </dgm:prSet>
      <dgm:spPr/>
      <dgm:t>
        <a:bodyPr/>
        <a:lstStyle/>
        <a:p>
          <a:endParaRPr lang="en-IN"/>
        </a:p>
      </dgm:t>
    </dgm:pt>
    <dgm:pt modelId="{A0956F73-12C6-4C87-B516-088E89D6E76E}" type="pres">
      <dgm:prSet presAssocID="{DE1D1833-E9C4-48BB-9F4A-2D84B36641E2}" presName="sp" presStyleCnt="0"/>
      <dgm:spPr/>
    </dgm:pt>
    <dgm:pt modelId="{C081F1F5-7C64-487C-A95B-679EDADB10BB}" type="pres">
      <dgm:prSet presAssocID="{68D983FA-7828-4026-B201-8807F29B0909}" presName="linNode" presStyleCnt="0"/>
      <dgm:spPr/>
    </dgm:pt>
    <dgm:pt modelId="{1D016B3B-1826-4B07-A06E-5C173E77252A}" type="pres">
      <dgm:prSet presAssocID="{68D983FA-7828-4026-B201-8807F29B0909}" presName="parentText" presStyleLbl="node1" presStyleIdx="3" presStyleCnt="4">
        <dgm:presLayoutVars>
          <dgm:chMax val="1"/>
          <dgm:bulletEnabled val="1"/>
        </dgm:presLayoutVars>
      </dgm:prSet>
      <dgm:spPr/>
      <dgm:t>
        <a:bodyPr/>
        <a:lstStyle/>
        <a:p>
          <a:endParaRPr lang="en-IN"/>
        </a:p>
      </dgm:t>
    </dgm:pt>
    <dgm:pt modelId="{A2244057-3DDC-4DC7-8712-92A2E7F1C9AF}" type="pres">
      <dgm:prSet presAssocID="{68D983FA-7828-4026-B201-8807F29B0909}" presName="descendantText" presStyleLbl="alignAccFollowNode1" presStyleIdx="3" presStyleCnt="4" custScaleY="125026">
        <dgm:presLayoutVars>
          <dgm:bulletEnabled val="1"/>
        </dgm:presLayoutVars>
      </dgm:prSet>
      <dgm:spPr/>
      <dgm:t>
        <a:bodyPr/>
        <a:lstStyle/>
        <a:p>
          <a:endParaRPr lang="en-IN"/>
        </a:p>
      </dgm:t>
    </dgm:pt>
  </dgm:ptLst>
  <dgm:cxnLst>
    <dgm:cxn modelId="{6D67E16B-6F42-4119-9A85-6314994BFD35}" srcId="{F542592B-F831-4C24-91C3-2AEAD6A9A8CA}" destId="{D2BC9A76-0537-424D-BA56-22BDC758D565}" srcOrd="1" destOrd="0" parTransId="{15095710-E197-40C3-8074-7BE250471ACE}" sibTransId="{629E47B9-7A13-471B-9250-82E07A969553}"/>
    <dgm:cxn modelId="{6A57B5F0-61FB-4B45-8DC1-04F77F356E8A}" type="presOf" srcId="{693ECA6A-FDC3-4500-996B-82FB55377547}" destId="{A2244057-3DDC-4DC7-8712-92A2E7F1C9AF}" srcOrd="0" destOrd="1" presId="urn:microsoft.com/office/officeart/2005/8/layout/vList5"/>
    <dgm:cxn modelId="{9C238584-D8E9-45E1-B62D-7AA9F0120130}" type="presOf" srcId="{795A24B6-E8F8-40FC-8D19-A7CA8D1BD8F1}" destId="{F3DDC22A-89C8-4A7F-983D-1762DD94244C}" srcOrd="0" destOrd="3" presId="urn:microsoft.com/office/officeart/2005/8/layout/vList5"/>
    <dgm:cxn modelId="{693BC11C-ED3D-4E4A-B3E3-8B13D496EC62}" srcId="{F542592B-F831-4C24-91C3-2AEAD6A9A8CA}" destId="{68D983FA-7828-4026-B201-8807F29B0909}" srcOrd="3" destOrd="0" parTransId="{D0ED94E3-DDB7-4E7F-883A-5F18ED6EFFD5}" sibTransId="{E806B6E8-1D1F-4A10-9D81-9C86D238BC80}"/>
    <dgm:cxn modelId="{9C703007-B280-4894-AD3D-CB6C6AA2C64E}" type="presOf" srcId="{D2BC9A76-0537-424D-BA56-22BDC758D565}" destId="{BDDC2DFF-11A6-4CC3-9231-FD264211CB4B}" srcOrd="0" destOrd="0" presId="urn:microsoft.com/office/officeart/2005/8/layout/vList5"/>
    <dgm:cxn modelId="{7702B918-0317-41E9-8387-FD3CB92CF9F8}" srcId="{5303A796-C463-4703-9D44-C23D8ACEE68D}" destId="{C3F5DFBD-9203-4939-8BFE-7E90DE094E24}" srcOrd="0" destOrd="0" parTransId="{1F52C0C5-DF28-4B28-B2C2-3602C8F5A6B0}" sibTransId="{D944EBA1-053F-4FD8-BCCB-32629D58AF31}"/>
    <dgm:cxn modelId="{52B47CC7-26FD-4E02-9EFB-FD8D89F39A36}" type="presOf" srcId="{402C0AEC-3E3E-476A-8D92-B6D6DA0EE671}" destId="{F3DDC22A-89C8-4A7F-983D-1762DD94244C}" srcOrd="0" destOrd="2" presId="urn:microsoft.com/office/officeart/2005/8/layout/vList5"/>
    <dgm:cxn modelId="{644A6C2D-CEDA-41BC-ABF5-88702F9288EA}" srcId="{68D983FA-7828-4026-B201-8807F29B0909}" destId="{0218344B-209E-467E-843F-E5DB26C0CBEA}" srcOrd="0" destOrd="0" parTransId="{DD0CD7A4-EFDF-46D8-9BAD-3F6CC276DE01}" sibTransId="{43BFCFD7-BE40-4409-BEC6-F14C6BC6A7FE}"/>
    <dgm:cxn modelId="{8A98C0AD-5892-43C0-9E10-097D9669DC71}" srcId="{D2BC9A76-0537-424D-BA56-22BDC758D565}" destId="{54C3A1A9-D9BF-4FD7-BAF9-9245361D252E}" srcOrd="0" destOrd="0" parTransId="{658DC241-8F28-4D05-97C2-DD5E204ED22E}" sibTransId="{CC14E40D-7412-41F4-AA01-DA35F5AAD709}"/>
    <dgm:cxn modelId="{DA4C03A6-F9FE-42CA-B4DB-D47AB3F74216}" srcId="{EB7B9778-464C-4E13-82B1-D87A6BE2FB52}" destId="{795A24B6-E8F8-40FC-8D19-A7CA8D1BD8F1}" srcOrd="1" destOrd="0" parTransId="{C7CFD8ED-508F-452F-912D-28F1D6F38D02}" sibTransId="{B80DCF66-7A78-49D7-93D2-FE7E244578E9}"/>
    <dgm:cxn modelId="{542487DD-78B5-4C23-989A-18B46E7763F9}" srcId="{D2BC9A76-0537-424D-BA56-22BDC758D565}" destId="{409DED7C-5E35-49EA-B262-F8D6C4C9ECE9}" srcOrd="2" destOrd="0" parTransId="{C86F3878-B1CE-418E-9224-8F1ECC6585E9}" sibTransId="{17CF1D03-7785-4774-8F54-B506009956B4}"/>
    <dgm:cxn modelId="{41BF96B6-A8BF-49EB-970E-D42AB3F426E3}" srcId="{67739CA5-42A2-47F5-9ED3-9DA54D02EA7F}" destId="{308F44B4-C90C-4448-851E-441E61363BA4}" srcOrd="1" destOrd="0" parTransId="{6A98971C-5A32-4D54-8B03-8BDF03A93949}" sibTransId="{788E3C45-EE36-4A86-AC97-641E75090E82}"/>
    <dgm:cxn modelId="{68B92EAB-0937-4036-8E9E-DD6F18AE565D}" srcId="{68D983FA-7828-4026-B201-8807F29B0909}" destId="{693ECA6A-FDC3-4500-996B-82FB55377547}" srcOrd="1" destOrd="0" parTransId="{385871D0-F700-4738-8D9A-A8532CD1260B}" sibTransId="{25F23EE8-8075-490B-A406-3F68B45DB0C4}"/>
    <dgm:cxn modelId="{2A87FA95-08E1-4DE9-85EE-061AC0B96A1A}" type="presOf" srcId="{0218344B-209E-467E-843F-E5DB26C0CBEA}" destId="{A2244057-3DDC-4DC7-8712-92A2E7F1C9AF}" srcOrd="0" destOrd="0" presId="urn:microsoft.com/office/officeart/2005/8/layout/vList5"/>
    <dgm:cxn modelId="{9097A764-0017-4A7F-ACD7-575D4BF42C08}" type="presOf" srcId="{54C3A1A9-D9BF-4FD7-BAF9-9245361D252E}" destId="{F9BFB331-9201-474F-9011-0B0E99E3288C}" srcOrd="0" destOrd="0" presId="urn:microsoft.com/office/officeart/2005/8/layout/vList5"/>
    <dgm:cxn modelId="{4CD8C285-1D5F-4203-AC54-393FC23B1927}" srcId="{D2BC9A76-0537-424D-BA56-22BDC758D565}" destId="{98894C38-13A9-44CE-8EFB-8BD21D425226}" srcOrd="1" destOrd="0" parTransId="{523C070D-25ED-45D3-B309-D372C0F144A0}" sibTransId="{34ECA8BD-8537-4D88-8AD3-156BBC821E01}"/>
    <dgm:cxn modelId="{C4CB8B33-743A-40F0-B742-6D6E865A2C81}" srcId="{68D983FA-7828-4026-B201-8807F29B0909}" destId="{B8BB363E-DE4B-4175-A110-AE53E3BF0643}" srcOrd="2" destOrd="0" parTransId="{D29B0804-F6D7-4623-962B-AE92174D92D7}" sibTransId="{E2FBF40F-C17A-4F44-A8C9-3351DA4CE5D4}"/>
    <dgm:cxn modelId="{DC0EC19E-8780-46D6-8388-4570B533A127}" type="presOf" srcId="{308F44B4-C90C-4448-851E-441E61363BA4}" destId="{789BCFAA-8285-4205-A7C8-0A8BC65677A4}" srcOrd="0" destOrd="1" presId="urn:microsoft.com/office/officeart/2005/8/layout/vList5"/>
    <dgm:cxn modelId="{AC3C7841-EE30-458B-97E8-363306A5DAC7}" srcId="{5303A796-C463-4703-9D44-C23D8ACEE68D}" destId="{EB7B9778-464C-4E13-82B1-D87A6BE2FB52}" srcOrd="1" destOrd="0" parTransId="{DF3CD529-6C5B-45C5-A5AA-A99606221DA0}" sibTransId="{D3CFAA0F-1BC7-4C1D-92B9-32C0952C6593}"/>
    <dgm:cxn modelId="{4C039AED-2D26-40BC-BFA5-9CBC9C493BBC}" srcId="{F542592B-F831-4C24-91C3-2AEAD6A9A8CA}" destId="{5303A796-C463-4703-9D44-C23D8ACEE68D}" srcOrd="0" destOrd="0" parTransId="{6C9C60E8-A5D7-46CB-BCF2-6D3812E9AF8D}" sibTransId="{6431AD30-6D3B-437A-B87C-55EFC9110FC6}"/>
    <dgm:cxn modelId="{E58DB9F7-8F11-4672-80E5-0226E342D6F4}" type="presOf" srcId="{EB7B9778-464C-4E13-82B1-D87A6BE2FB52}" destId="{F3DDC22A-89C8-4A7F-983D-1762DD94244C}" srcOrd="0" destOrd="1" presId="urn:microsoft.com/office/officeart/2005/8/layout/vList5"/>
    <dgm:cxn modelId="{7664BB8A-B371-422E-8051-9ADC9DA633C1}" type="presOf" srcId="{C3F5DFBD-9203-4939-8BFE-7E90DE094E24}" destId="{F3DDC22A-89C8-4A7F-983D-1762DD94244C}" srcOrd="0" destOrd="0" presId="urn:microsoft.com/office/officeart/2005/8/layout/vList5"/>
    <dgm:cxn modelId="{F0171213-86F6-4B87-93A6-E095EB7DA4AE}" srcId="{EB7B9778-464C-4E13-82B1-D87A6BE2FB52}" destId="{402C0AEC-3E3E-476A-8D92-B6D6DA0EE671}" srcOrd="0" destOrd="0" parTransId="{AB090CAC-AF0D-4DCA-B360-E1C29354B701}" sibTransId="{B1D45CDB-29CB-411D-84FE-261FB6721895}"/>
    <dgm:cxn modelId="{D49481E5-095D-4C8B-8CF0-A17BC56C102E}" type="presOf" srcId="{5303A796-C463-4703-9D44-C23D8ACEE68D}" destId="{E04CBCE2-9B34-4CE9-A3FC-7743AD978A95}" srcOrd="0" destOrd="0" presId="urn:microsoft.com/office/officeart/2005/8/layout/vList5"/>
    <dgm:cxn modelId="{44C339F2-F91E-483E-884F-B64C82119BBC}" type="presOf" srcId="{68D983FA-7828-4026-B201-8807F29B0909}" destId="{1D016B3B-1826-4B07-A06E-5C173E77252A}" srcOrd="0" destOrd="0" presId="urn:microsoft.com/office/officeart/2005/8/layout/vList5"/>
    <dgm:cxn modelId="{EE8BB4BF-CF00-4B9B-99FB-5AF70CA0E877}" type="presOf" srcId="{409DED7C-5E35-49EA-B262-F8D6C4C9ECE9}" destId="{F9BFB331-9201-474F-9011-0B0E99E3288C}" srcOrd="0" destOrd="2" presId="urn:microsoft.com/office/officeart/2005/8/layout/vList5"/>
    <dgm:cxn modelId="{D13686C3-292B-4923-8A15-BBC9F0971597}" type="presOf" srcId="{67739CA5-42A2-47F5-9ED3-9DA54D02EA7F}" destId="{4C2EEEDD-4B3B-47BC-A56A-D5CFE1C69573}" srcOrd="0" destOrd="0" presId="urn:microsoft.com/office/officeart/2005/8/layout/vList5"/>
    <dgm:cxn modelId="{F7BCE2B9-D53A-4AC1-A924-03CE5F960A5E}" type="presOf" srcId="{F542592B-F831-4C24-91C3-2AEAD6A9A8CA}" destId="{B1D4DFBB-B87A-446D-9176-804F913C4AD3}" srcOrd="0" destOrd="0" presId="urn:microsoft.com/office/officeart/2005/8/layout/vList5"/>
    <dgm:cxn modelId="{54D52EC7-C80D-4DF6-A9F6-378577F4C794}" type="presOf" srcId="{073795AE-EDB1-4E62-864C-A310433AF50D}" destId="{789BCFAA-8285-4205-A7C8-0A8BC65677A4}" srcOrd="0" destOrd="0" presId="urn:microsoft.com/office/officeart/2005/8/layout/vList5"/>
    <dgm:cxn modelId="{B9A88B79-E08A-47BA-A722-33FABA1B171D}" srcId="{F542592B-F831-4C24-91C3-2AEAD6A9A8CA}" destId="{67739CA5-42A2-47F5-9ED3-9DA54D02EA7F}" srcOrd="2" destOrd="0" parTransId="{3402ECB7-632E-4770-BE5D-99D75F3461FE}" sibTransId="{DE1D1833-E9C4-48BB-9F4A-2D84B36641E2}"/>
    <dgm:cxn modelId="{557672A9-F5DA-4BFB-83C5-6868C53F9861}" type="presOf" srcId="{BBADFD15-A3E6-45DB-A15F-074A2DC113B0}" destId="{789BCFAA-8285-4205-A7C8-0A8BC65677A4}" srcOrd="0" destOrd="2" presId="urn:microsoft.com/office/officeart/2005/8/layout/vList5"/>
    <dgm:cxn modelId="{58BDD6E3-3524-4748-BE58-D885FC43E114}" type="presOf" srcId="{98894C38-13A9-44CE-8EFB-8BD21D425226}" destId="{F9BFB331-9201-474F-9011-0B0E99E3288C}" srcOrd="0" destOrd="1" presId="urn:microsoft.com/office/officeart/2005/8/layout/vList5"/>
    <dgm:cxn modelId="{0C421E82-9E9A-4860-9A4E-7D9D78194312}" srcId="{67739CA5-42A2-47F5-9ED3-9DA54D02EA7F}" destId="{BBADFD15-A3E6-45DB-A15F-074A2DC113B0}" srcOrd="2" destOrd="0" parTransId="{72B6EC48-4D37-4EE7-96EA-234295F32E1F}" sibTransId="{C207D32F-ED32-4E95-ACE5-36E7AEF9A8F8}"/>
    <dgm:cxn modelId="{B79D7164-FAAA-474F-A616-4B2F4322A833}" srcId="{67739CA5-42A2-47F5-9ED3-9DA54D02EA7F}" destId="{073795AE-EDB1-4E62-864C-A310433AF50D}" srcOrd="0" destOrd="0" parTransId="{C6825F9B-33F7-4240-993F-BFC20B940D80}" sibTransId="{FC767C2E-3E82-4340-9DB3-1E0659607B18}"/>
    <dgm:cxn modelId="{43B3DEC9-FFA6-42EC-9986-0D8E38A75798}" type="presOf" srcId="{B8BB363E-DE4B-4175-A110-AE53E3BF0643}" destId="{A2244057-3DDC-4DC7-8712-92A2E7F1C9AF}" srcOrd="0" destOrd="2" presId="urn:microsoft.com/office/officeart/2005/8/layout/vList5"/>
    <dgm:cxn modelId="{5CB8BE2F-309A-41B2-B928-C0BD3A8400F2}" type="presParOf" srcId="{B1D4DFBB-B87A-446D-9176-804F913C4AD3}" destId="{B8F2C026-A8D2-4CAA-97D1-CD7F879A9243}" srcOrd="0" destOrd="0" presId="urn:microsoft.com/office/officeart/2005/8/layout/vList5"/>
    <dgm:cxn modelId="{1BB814B5-4909-44CE-BF91-C29D28E2DC54}" type="presParOf" srcId="{B8F2C026-A8D2-4CAA-97D1-CD7F879A9243}" destId="{E04CBCE2-9B34-4CE9-A3FC-7743AD978A95}" srcOrd="0" destOrd="0" presId="urn:microsoft.com/office/officeart/2005/8/layout/vList5"/>
    <dgm:cxn modelId="{0696872A-5B77-43CA-8A38-9703C7D562DE}" type="presParOf" srcId="{B8F2C026-A8D2-4CAA-97D1-CD7F879A9243}" destId="{F3DDC22A-89C8-4A7F-983D-1762DD94244C}" srcOrd="1" destOrd="0" presId="urn:microsoft.com/office/officeart/2005/8/layout/vList5"/>
    <dgm:cxn modelId="{C73FDBA0-11AF-43BC-9DAF-286458FF16DF}" type="presParOf" srcId="{B1D4DFBB-B87A-446D-9176-804F913C4AD3}" destId="{7C6ABC29-BA69-42D5-B57F-6C0482F86D1B}" srcOrd="1" destOrd="0" presId="urn:microsoft.com/office/officeart/2005/8/layout/vList5"/>
    <dgm:cxn modelId="{826B5F23-C80B-434A-B66E-475BAD3FBA3D}" type="presParOf" srcId="{B1D4DFBB-B87A-446D-9176-804F913C4AD3}" destId="{1634A5F2-A25F-4983-9CB0-9D90B748793A}" srcOrd="2" destOrd="0" presId="urn:microsoft.com/office/officeart/2005/8/layout/vList5"/>
    <dgm:cxn modelId="{E33010C0-F569-4297-9876-91C921A13283}" type="presParOf" srcId="{1634A5F2-A25F-4983-9CB0-9D90B748793A}" destId="{BDDC2DFF-11A6-4CC3-9231-FD264211CB4B}" srcOrd="0" destOrd="0" presId="urn:microsoft.com/office/officeart/2005/8/layout/vList5"/>
    <dgm:cxn modelId="{546EB806-5385-4ABA-AFD7-CD070427AB5F}" type="presParOf" srcId="{1634A5F2-A25F-4983-9CB0-9D90B748793A}" destId="{F9BFB331-9201-474F-9011-0B0E99E3288C}" srcOrd="1" destOrd="0" presId="urn:microsoft.com/office/officeart/2005/8/layout/vList5"/>
    <dgm:cxn modelId="{2C65BF9F-BDD0-433F-8886-228D9EF57BBB}" type="presParOf" srcId="{B1D4DFBB-B87A-446D-9176-804F913C4AD3}" destId="{794AE3A4-B66D-454A-A325-595D1D5CE282}" srcOrd="3" destOrd="0" presId="urn:microsoft.com/office/officeart/2005/8/layout/vList5"/>
    <dgm:cxn modelId="{EAA575E2-A824-465D-B217-57CA046BB1FB}" type="presParOf" srcId="{B1D4DFBB-B87A-446D-9176-804F913C4AD3}" destId="{810276A8-4265-4235-BC49-7EFDBF0D16A9}" srcOrd="4" destOrd="0" presId="urn:microsoft.com/office/officeart/2005/8/layout/vList5"/>
    <dgm:cxn modelId="{010B40EB-BE9A-43AA-B096-145BA1D72919}" type="presParOf" srcId="{810276A8-4265-4235-BC49-7EFDBF0D16A9}" destId="{4C2EEEDD-4B3B-47BC-A56A-D5CFE1C69573}" srcOrd="0" destOrd="0" presId="urn:microsoft.com/office/officeart/2005/8/layout/vList5"/>
    <dgm:cxn modelId="{4E3AED8A-0F04-40C3-868F-47C821FD2D07}" type="presParOf" srcId="{810276A8-4265-4235-BC49-7EFDBF0D16A9}" destId="{789BCFAA-8285-4205-A7C8-0A8BC65677A4}" srcOrd="1" destOrd="0" presId="urn:microsoft.com/office/officeart/2005/8/layout/vList5"/>
    <dgm:cxn modelId="{F7598C4E-9668-43B8-AC8B-4706D01E16B3}" type="presParOf" srcId="{B1D4DFBB-B87A-446D-9176-804F913C4AD3}" destId="{A0956F73-12C6-4C87-B516-088E89D6E76E}" srcOrd="5" destOrd="0" presId="urn:microsoft.com/office/officeart/2005/8/layout/vList5"/>
    <dgm:cxn modelId="{A2311027-E195-42C9-B25C-504DE33EE73C}" type="presParOf" srcId="{B1D4DFBB-B87A-446D-9176-804F913C4AD3}" destId="{C081F1F5-7C64-487C-A95B-679EDADB10BB}" srcOrd="6" destOrd="0" presId="urn:microsoft.com/office/officeart/2005/8/layout/vList5"/>
    <dgm:cxn modelId="{BB10854A-C1BC-4970-B364-3152E32A8584}" type="presParOf" srcId="{C081F1F5-7C64-487C-A95B-679EDADB10BB}" destId="{1D016B3B-1826-4B07-A06E-5C173E77252A}" srcOrd="0" destOrd="0" presId="urn:microsoft.com/office/officeart/2005/8/layout/vList5"/>
    <dgm:cxn modelId="{7DEFCCC3-4561-41AE-AD85-F439A67A3DF5}" type="presParOf" srcId="{C081F1F5-7C64-487C-A95B-679EDADB10BB}" destId="{A2244057-3DDC-4DC7-8712-92A2E7F1C9AF}"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33E1637-7358-4349-9A2C-487D5601B03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A66EC47D-0E70-48E2-8911-0B389AEB0FE2}">
      <dgm:prSet phldrT="[Text]"/>
      <dgm:spPr/>
      <dgm:t>
        <a:bodyPr/>
        <a:lstStyle/>
        <a:p>
          <a:r>
            <a:rPr lang="en-US" dirty="0" smtClean="0"/>
            <a:t>BASED ON FLEXIBILITY	</a:t>
          </a:r>
          <a:endParaRPr lang="en-IN" dirty="0"/>
        </a:p>
      </dgm:t>
    </dgm:pt>
    <dgm:pt modelId="{455EC221-5A78-482B-A895-222071EBC76B}" type="parTrans" cxnId="{8DD2BD8B-2CFB-4923-B391-03C3D827AF90}">
      <dgm:prSet/>
      <dgm:spPr/>
      <dgm:t>
        <a:bodyPr/>
        <a:lstStyle/>
        <a:p>
          <a:endParaRPr lang="en-IN"/>
        </a:p>
      </dgm:t>
    </dgm:pt>
    <dgm:pt modelId="{C6D39E50-9946-4A8F-8982-BE693D7CB17E}" type="sibTrans" cxnId="{8DD2BD8B-2CFB-4923-B391-03C3D827AF90}">
      <dgm:prSet/>
      <dgm:spPr/>
      <dgm:t>
        <a:bodyPr/>
        <a:lstStyle/>
        <a:p>
          <a:endParaRPr lang="en-IN"/>
        </a:p>
      </dgm:t>
    </dgm:pt>
    <dgm:pt modelId="{92FFA3AD-4235-4081-AB66-C2486FF4461D}">
      <dgm:prSet phldrT="[Text]"/>
      <dgm:spPr/>
      <dgm:t>
        <a:bodyPr/>
        <a:lstStyle/>
        <a:p>
          <a:r>
            <a:rPr lang="en-US" dirty="0" smtClean="0"/>
            <a:t>BASED ON MECHANISM</a:t>
          </a:r>
          <a:endParaRPr lang="en-IN" dirty="0"/>
        </a:p>
      </dgm:t>
    </dgm:pt>
    <dgm:pt modelId="{41955884-0BAF-4072-B325-FD13CE0F0589}" type="parTrans" cxnId="{AD3C947F-4C2B-454F-A8D3-2497273C45E6}">
      <dgm:prSet/>
      <dgm:spPr/>
      <dgm:t>
        <a:bodyPr/>
        <a:lstStyle/>
        <a:p>
          <a:endParaRPr lang="en-IN"/>
        </a:p>
      </dgm:t>
    </dgm:pt>
    <dgm:pt modelId="{74F8C8CF-47DA-463D-AEA1-1F9399BB0D38}" type="sibTrans" cxnId="{AD3C947F-4C2B-454F-A8D3-2497273C45E6}">
      <dgm:prSet/>
      <dgm:spPr/>
      <dgm:t>
        <a:bodyPr/>
        <a:lstStyle/>
        <a:p>
          <a:endParaRPr lang="en-IN"/>
        </a:p>
      </dgm:t>
    </dgm:pt>
    <dgm:pt modelId="{B74303F1-4279-4D3B-BFC8-8D04D2ED7B18}">
      <dgm:prSet phldrT="[Text]"/>
      <dgm:spPr/>
      <dgm:t>
        <a:bodyPr/>
        <a:lstStyle/>
        <a:p>
          <a:r>
            <a:rPr lang="en-US" dirty="0" smtClean="0"/>
            <a:t>BASED ON FUNCTIONS</a:t>
          </a:r>
          <a:endParaRPr lang="en-IN" dirty="0"/>
        </a:p>
      </dgm:t>
    </dgm:pt>
    <dgm:pt modelId="{CB1288B6-1E75-4AF4-9CFD-476DB6BAA5DA}" type="parTrans" cxnId="{92327637-8812-479D-BD23-093D5B9FA290}">
      <dgm:prSet/>
      <dgm:spPr/>
      <dgm:t>
        <a:bodyPr/>
        <a:lstStyle/>
        <a:p>
          <a:endParaRPr lang="en-IN"/>
        </a:p>
      </dgm:t>
    </dgm:pt>
    <dgm:pt modelId="{E26B54F6-8468-4894-83CC-D83B5062C115}" type="sibTrans" cxnId="{92327637-8812-479D-BD23-093D5B9FA290}">
      <dgm:prSet/>
      <dgm:spPr/>
      <dgm:t>
        <a:bodyPr/>
        <a:lstStyle/>
        <a:p>
          <a:endParaRPr lang="en-IN"/>
        </a:p>
      </dgm:t>
    </dgm:pt>
    <dgm:pt modelId="{B03D3410-0613-4DBC-8F40-800ADB1B15BD}">
      <dgm:prSet phldrT="[Text]"/>
      <dgm:spPr/>
      <dgm:t>
        <a:bodyPr/>
        <a:lstStyle/>
        <a:p>
          <a:r>
            <a:rPr lang="en-US" dirty="0" smtClean="0"/>
            <a:t>Variable budget</a:t>
          </a:r>
          <a:endParaRPr lang="en-IN" dirty="0"/>
        </a:p>
      </dgm:t>
    </dgm:pt>
    <dgm:pt modelId="{BC627F1C-A93C-467B-AA6B-12270ECA77AF}" type="parTrans" cxnId="{43696A6B-4B98-4E73-8296-241BE858764E}">
      <dgm:prSet/>
      <dgm:spPr/>
      <dgm:t>
        <a:bodyPr/>
        <a:lstStyle/>
        <a:p>
          <a:endParaRPr lang="en-IN"/>
        </a:p>
      </dgm:t>
    </dgm:pt>
    <dgm:pt modelId="{69CFC14A-240C-4984-AEC8-E3B9744CB6A9}" type="sibTrans" cxnId="{43696A6B-4B98-4E73-8296-241BE858764E}">
      <dgm:prSet/>
      <dgm:spPr/>
      <dgm:t>
        <a:bodyPr/>
        <a:lstStyle/>
        <a:p>
          <a:endParaRPr lang="en-IN"/>
        </a:p>
      </dgm:t>
    </dgm:pt>
    <dgm:pt modelId="{8E49E6CD-6351-44D0-AAEB-62E164A82E18}">
      <dgm:prSet phldrT="[Text]"/>
      <dgm:spPr/>
      <dgm:t>
        <a:bodyPr/>
        <a:lstStyle/>
        <a:p>
          <a:r>
            <a:rPr lang="en-US" dirty="0" smtClean="0"/>
            <a:t>Fixed budget</a:t>
          </a:r>
          <a:endParaRPr lang="en-IN" dirty="0"/>
        </a:p>
      </dgm:t>
    </dgm:pt>
    <dgm:pt modelId="{F8575913-D7C4-4C9D-BA14-74A30AA158B0}" type="parTrans" cxnId="{AF84254E-16E7-4E78-BE0A-D442FE19988A}">
      <dgm:prSet/>
      <dgm:spPr/>
      <dgm:t>
        <a:bodyPr/>
        <a:lstStyle/>
        <a:p>
          <a:endParaRPr lang="en-IN"/>
        </a:p>
      </dgm:t>
    </dgm:pt>
    <dgm:pt modelId="{EB7B55A6-D86F-436A-9BBB-98D296CB7E8B}" type="sibTrans" cxnId="{AF84254E-16E7-4E78-BE0A-D442FE19988A}">
      <dgm:prSet/>
      <dgm:spPr/>
      <dgm:t>
        <a:bodyPr/>
        <a:lstStyle/>
        <a:p>
          <a:endParaRPr lang="en-IN"/>
        </a:p>
      </dgm:t>
    </dgm:pt>
    <dgm:pt modelId="{11F28512-AD56-4351-8CA1-47889D9BC060}">
      <dgm:prSet phldrT="[Text]"/>
      <dgm:spPr/>
      <dgm:t>
        <a:bodyPr/>
        <a:lstStyle/>
        <a:p>
          <a:r>
            <a:rPr lang="en-US" dirty="0" smtClean="0"/>
            <a:t>Performance budgeting</a:t>
          </a:r>
          <a:endParaRPr lang="en-IN" dirty="0"/>
        </a:p>
      </dgm:t>
    </dgm:pt>
    <dgm:pt modelId="{6BEADBD0-BE52-4AE2-81F0-C6EDFA47E259}" type="parTrans" cxnId="{517C054D-8502-461C-A592-B58EED16F5CC}">
      <dgm:prSet/>
      <dgm:spPr/>
      <dgm:t>
        <a:bodyPr/>
        <a:lstStyle/>
        <a:p>
          <a:endParaRPr lang="en-IN"/>
        </a:p>
      </dgm:t>
    </dgm:pt>
    <dgm:pt modelId="{A626DA10-109A-44E5-848C-95BEF1133255}" type="sibTrans" cxnId="{517C054D-8502-461C-A592-B58EED16F5CC}">
      <dgm:prSet/>
      <dgm:spPr/>
      <dgm:t>
        <a:bodyPr/>
        <a:lstStyle/>
        <a:p>
          <a:endParaRPr lang="en-IN"/>
        </a:p>
      </dgm:t>
    </dgm:pt>
    <dgm:pt modelId="{8E14CF9B-9A5D-4735-ACD3-6FD7D4A7C5A4}">
      <dgm:prSet phldrT="[Text]"/>
      <dgm:spPr/>
      <dgm:t>
        <a:bodyPr/>
        <a:lstStyle/>
        <a:p>
          <a:r>
            <a:rPr lang="en-US" dirty="0" smtClean="0"/>
            <a:t>Appropriation budgeting</a:t>
          </a:r>
          <a:endParaRPr lang="en-IN" dirty="0"/>
        </a:p>
      </dgm:t>
    </dgm:pt>
    <dgm:pt modelId="{D04CFC37-476C-406A-9353-823A548A1A94}" type="parTrans" cxnId="{7F5C8A13-F522-4DCA-9A1D-33F60886D4D0}">
      <dgm:prSet/>
      <dgm:spPr/>
      <dgm:t>
        <a:bodyPr/>
        <a:lstStyle/>
        <a:p>
          <a:endParaRPr lang="en-IN"/>
        </a:p>
      </dgm:t>
    </dgm:pt>
    <dgm:pt modelId="{8C0894FD-AB00-4032-B41A-9DCBD38FB998}" type="sibTrans" cxnId="{7F5C8A13-F522-4DCA-9A1D-33F60886D4D0}">
      <dgm:prSet/>
      <dgm:spPr/>
      <dgm:t>
        <a:bodyPr/>
        <a:lstStyle/>
        <a:p>
          <a:endParaRPr lang="en-IN"/>
        </a:p>
      </dgm:t>
    </dgm:pt>
    <dgm:pt modelId="{20D37B4F-5D89-4F88-A537-03E1960FD644}">
      <dgm:prSet phldrT="[Text]"/>
      <dgm:spPr/>
      <dgm:t>
        <a:bodyPr/>
        <a:lstStyle/>
        <a:p>
          <a:r>
            <a:rPr lang="en-US" dirty="0" smtClean="0"/>
            <a:t>Zero base budgeting</a:t>
          </a:r>
          <a:endParaRPr lang="en-IN" dirty="0"/>
        </a:p>
      </dgm:t>
    </dgm:pt>
    <dgm:pt modelId="{9EB11711-7CCE-4292-A0A4-C1A2EA3D5F30}" type="parTrans" cxnId="{FDB46720-0FDC-45AE-A207-5AEA9661EF63}">
      <dgm:prSet/>
      <dgm:spPr/>
      <dgm:t>
        <a:bodyPr/>
        <a:lstStyle/>
        <a:p>
          <a:endParaRPr lang="en-IN"/>
        </a:p>
      </dgm:t>
    </dgm:pt>
    <dgm:pt modelId="{5AFA214B-6649-4CBF-BDEC-297AD78ACCE3}" type="sibTrans" cxnId="{FDB46720-0FDC-45AE-A207-5AEA9661EF63}">
      <dgm:prSet/>
      <dgm:spPr/>
      <dgm:t>
        <a:bodyPr/>
        <a:lstStyle/>
        <a:p>
          <a:endParaRPr lang="en-IN"/>
        </a:p>
      </dgm:t>
    </dgm:pt>
    <dgm:pt modelId="{9107615C-42DF-479B-B079-C4B9BF197295}" type="pres">
      <dgm:prSet presAssocID="{B33E1637-7358-4349-9A2C-487D5601B038}" presName="hierChild1" presStyleCnt="0">
        <dgm:presLayoutVars>
          <dgm:chPref val="1"/>
          <dgm:dir/>
          <dgm:animOne val="branch"/>
          <dgm:animLvl val="lvl"/>
          <dgm:resizeHandles/>
        </dgm:presLayoutVars>
      </dgm:prSet>
      <dgm:spPr/>
      <dgm:t>
        <a:bodyPr/>
        <a:lstStyle/>
        <a:p>
          <a:endParaRPr lang="en-US"/>
        </a:p>
      </dgm:t>
    </dgm:pt>
    <dgm:pt modelId="{3A0293BE-6DB0-49ED-BFF1-E5A3C98ADB7B}" type="pres">
      <dgm:prSet presAssocID="{A66EC47D-0E70-48E2-8911-0B389AEB0FE2}" presName="hierRoot1" presStyleCnt="0"/>
      <dgm:spPr/>
    </dgm:pt>
    <dgm:pt modelId="{2C7CA21A-FE9F-46DB-9E9E-39C9202A1E1C}" type="pres">
      <dgm:prSet presAssocID="{A66EC47D-0E70-48E2-8911-0B389AEB0FE2}" presName="composite" presStyleCnt="0"/>
      <dgm:spPr/>
    </dgm:pt>
    <dgm:pt modelId="{EB33E2DC-FDFC-441A-9846-E76297D6F129}" type="pres">
      <dgm:prSet presAssocID="{A66EC47D-0E70-48E2-8911-0B389AEB0FE2}" presName="background" presStyleLbl="node0" presStyleIdx="0" presStyleCnt="3"/>
      <dgm:spPr/>
    </dgm:pt>
    <dgm:pt modelId="{42D9805E-A966-4496-B218-5F6C48190B30}" type="pres">
      <dgm:prSet presAssocID="{A66EC47D-0E70-48E2-8911-0B389AEB0FE2}" presName="text" presStyleLbl="fgAcc0" presStyleIdx="0" presStyleCnt="3" custLinFactNeighborX="-15492" custLinFactNeighborY="-5215">
        <dgm:presLayoutVars>
          <dgm:chPref val="3"/>
        </dgm:presLayoutVars>
      </dgm:prSet>
      <dgm:spPr/>
      <dgm:t>
        <a:bodyPr/>
        <a:lstStyle/>
        <a:p>
          <a:endParaRPr lang="en-US"/>
        </a:p>
      </dgm:t>
    </dgm:pt>
    <dgm:pt modelId="{0A7966B8-5B91-4A3A-BC85-AAB1D0F7FA3A}" type="pres">
      <dgm:prSet presAssocID="{A66EC47D-0E70-48E2-8911-0B389AEB0FE2}" presName="hierChild2" presStyleCnt="0"/>
      <dgm:spPr/>
    </dgm:pt>
    <dgm:pt modelId="{ECE2C14D-C13C-41B0-B8C0-DCA2B7041F7C}" type="pres">
      <dgm:prSet presAssocID="{F8575913-D7C4-4C9D-BA14-74A30AA158B0}" presName="Name10" presStyleLbl="parChTrans1D2" presStyleIdx="0" presStyleCnt="5"/>
      <dgm:spPr/>
      <dgm:t>
        <a:bodyPr/>
        <a:lstStyle/>
        <a:p>
          <a:endParaRPr lang="en-US"/>
        </a:p>
      </dgm:t>
    </dgm:pt>
    <dgm:pt modelId="{4A081FD5-BB6F-4A64-AC6E-97DCEFC368A6}" type="pres">
      <dgm:prSet presAssocID="{8E49E6CD-6351-44D0-AAEB-62E164A82E18}" presName="hierRoot2" presStyleCnt="0"/>
      <dgm:spPr/>
    </dgm:pt>
    <dgm:pt modelId="{96B40E0D-F4E8-4AC8-969C-3FD03E47388D}" type="pres">
      <dgm:prSet presAssocID="{8E49E6CD-6351-44D0-AAEB-62E164A82E18}" presName="composite2" presStyleCnt="0"/>
      <dgm:spPr/>
    </dgm:pt>
    <dgm:pt modelId="{B875093D-6685-49AF-96AB-77AD50733D79}" type="pres">
      <dgm:prSet presAssocID="{8E49E6CD-6351-44D0-AAEB-62E164A82E18}" presName="background2" presStyleLbl="node2" presStyleIdx="0" presStyleCnt="5"/>
      <dgm:spPr/>
    </dgm:pt>
    <dgm:pt modelId="{C71ED35B-1788-4987-AD44-CC49A8CF60D5}" type="pres">
      <dgm:prSet presAssocID="{8E49E6CD-6351-44D0-AAEB-62E164A82E18}" presName="text2" presStyleLbl="fgAcc2" presStyleIdx="0" presStyleCnt="5" custLinFactNeighborX="-11316" custLinFactNeighborY="-12447">
        <dgm:presLayoutVars>
          <dgm:chPref val="3"/>
        </dgm:presLayoutVars>
      </dgm:prSet>
      <dgm:spPr/>
      <dgm:t>
        <a:bodyPr/>
        <a:lstStyle/>
        <a:p>
          <a:endParaRPr lang="en-US"/>
        </a:p>
      </dgm:t>
    </dgm:pt>
    <dgm:pt modelId="{19E6A155-5033-4409-B350-CCD2BB157F5E}" type="pres">
      <dgm:prSet presAssocID="{8E49E6CD-6351-44D0-AAEB-62E164A82E18}" presName="hierChild3" presStyleCnt="0"/>
      <dgm:spPr/>
    </dgm:pt>
    <dgm:pt modelId="{E27B0A87-53C4-4FCC-95E2-18B225755078}" type="pres">
      <dgm:prSet presAssocID="{BC627F1C-A93C-467B-AA6B-12270ECA77AF}" presName="Name10" presStyleLbl="parChTrans1D2" presStyleIdx="1" presStyleCnt="5"/>
      <dgm:spPr/>
      <dgm:t>
        <a:bodyPr/>
        <a:lstStyle/>
        <a:p>
          <a:endParaRPr lang="en-US"/>
        </a:p>
      </dgm:t>
    </dgm:pt>
    <dgm:pt modelId="{C60488AD-2CE2-4E9D-8911-1CBECB046E77}" type="pres">
      <dgm:prSet presAssocID="{B03D3410-0613-4DBC-8F40-800ADB1B15BD}" presName="hierRoot2" presStyleCnt="0"/>
      <dgm:spPr/>
    </dgm:pt>
    <dgm:pt modelId="{C7A686A1-E30D-4E25-8788-982A00FFB2A3}" type="pres">
      <dgm:prSet presAssocID="{B03D3410-0613-4DBC-8F40-800ADB1B15BD}" presName="composite2" presStyleCnt="0"/>
      <dgm:spPr/>
    </dgm:pt>
    <dgm:pt modelId="{F91A61C9-19E6-43DA-9088-1778BC16561E}" type="pres">
      <dgm:prSet presAssocID="{B03D3410-0613-4DBC-8F40-800ADB1B15BD}" presName="background2" presStyleLbl="node2" presStyleIdx="1" presStyleCnt="5"/>
      <dgm:spPr/>
    </dgm:pt>
    <dgm:pt modelId="{15EC1211-2E3C-4C5E-B912-F10AA7E082DA}" type="pres">
      <dgm:prSet presAssocID="{B03D3410-0613-4DBC-8F40-800ADB1B15BD}" presName="text2" presStyleLbl="fgAcc2" presStyleIdx="1" presStyleCnt="5" custLinFactNeighborX="-24844" custLinFactNeighborY="-4296">
        <dgm:presLayoutVars>
          <dgm:chPref val="3"/>
        </dgm:presLayoutVars>
      </dgm:prSet>
      <dgm:spPr/>
      <dgm:t>
        <a:bodyPr/>
        <a:lstStyle/>
        <a:p>
          <a:endParaRPr lang="en-US"/>
        </a:p>
      </dgm:t>
    </dgm:pt>
    <dgm:pt modelId="{E0692770-B384-4D7B-B235-36B42791E154}" type="pres">
      <dgm:prSet presAssocID="{B03D3410-0613-4DBC-8F40-800ADB1B15BD}" presName="hierChild3" presStyleCnt="0"/>
      <dgm:spPr/>
    </dgm:pt>
    <dgm:pt modelId="{D7414F9B-0BFC-40DA-ABFB-9DE7D3A05ED7}" type="pres">
      <dgm:prSet presAssocID="{92FFA3AD-4235-4081-AB66-C2486FF4461D}" presName="hierRoot1" presStyleCnt="0"/>
      <dgm:spPr/>
    </dgm:pt>
    <dgm:pt modelId="{56A7FED9-E08E-4BEF-97D6-AF85AF909E31}" type="pres">
      <dgm:prSet presAssocID="{92FFA3AD-4235-4081-AB66-C2486FF4461D}" presName="composite" presStyleCnt="0"/>
      <dgm:spPr/>
    </dgm:pt>
    <dgm:pt modelId="{A40DFFB4-7B66-4E9E-A97A-C556E85AAAE0}" type="pres">
      <dgm:prSet presAssocID="{92FFA3AD-4235-4081-AB66-C2486FF4461D}" presName="background" presStyleLbl="node0" presStyleIdx="1" presStyleCnt="3"/>
      <dgm:spPr/>
    </dgm:pt>
    <dgm:pt modelId="{0BF0F471-84C9-466D-AC27-2DE660817D21}" type="pres">
      <dgm:prSet presAssocID="{92FFA3AD-4235-4081-AB66-C2486FF4461D}" presName="text" presStyleLbl="fgAcc0" presStyleIdx="1" presStyleCnt="3" custLinFactNeighborX="-39545" custLinFactNeighborY="-4296">
        <dgm:presLayoutVars>
          <dgm:chPref val="3"/>
        </dgm:presLayoutVars>
      </dgm:prSet>
      <dgm:spPr/>
      <dgm:t>
        <a:bodyPr/>
        <a:lstStyle/>
        <a:p>
          <a:endParaRPr lang="en-US"/>
        </a:p>
      </dgm:t>
    </dgm:pt>
    <dgm:pt modelId="{DD2E11F2-1D73-4B50-9AE9-15165489D127}" type="pres">
      <dgm:prSet presAssocID="{92FFA3AD-4235-4081-AB66-C2486FF4461D}" presName="hierChild2" presStyleCnt="0"/>
      <dgm:spPr/>
    </dgm:pt>
    <dgm:pt modelId="{F70F8199-0F64-4A14-9140-B89A4F5EAB91}" type="pres">
      <dgm:prSet presAssocID="{D04CFC37-476C-406A-9353-823A548A1A94}" presName="Name10" presStyleLbl="parChTrans1D2" presStyleIdx="2" presStyleCnt="5"/>
      <dgm:spPr/>
      <dgm:t>
        <a:bodyPr/>
        <a:lstStyle/>
        <a:p>
          <a:endParaRPr lang="en-US"/>
        </a:p>
      </dgm:t>
    </dgm:pt>
    <dgm:pt modelId="{23297C27-A96F-4D19-AB8A-DC9F03306022}" type="pres">
      <dgm:prSet presAssocID="{8E14CF9B-9A5D-4735-ACD3-6FD7D4A7C5A4}" presName="hierRoot2" presStyleCnt="0"/>
      <dgm:spPr/>
    </dgm:pt>
    <dgm:pt modelId="{E198143B-8549-4BEF-A054-FCEC28C36597}" type="pres">
      <dgm:prSet presAssocID="{8E14CF9B-9A5D-4735-ACD3-6FD7D4A7C5A4}" presName="composite2" presStyleCnt="0"/>
      <dgm:spPr/>
    </dgm:pt>
    <dgm:pt modelId="{E867043C-6045-4C2C-9B00-89A02DB6DE49}" type="pres">
      <dgm:prSet presAssocID="{8E14CF9B-9A5D-4735-ACD3-6FD7D4A7C5A4}" presName="background2" presStyleLbl="node2" presStyleIdx="2" presStyleCnt="5"/>
      <dgm:spPr/>
    </dgm:pt>
    <dgm:pt modelId="{76CFA5D9-1161-4BFC-84F1-B34294EFD32F}" type="pres">
      <dgm:prSet presAssocID="{8E14CF9B-9A5D-4735-ACD3-6FD7D4A7C5A4}" presName="text2" presStyleLbl="fgAcc2" presStyleIdx="2" presStyleCnt="5" custLinFactNeighborX="-39545" custLinFactNeighborY="-4296">
        <dgm:presLayoutVars>
          <dgm:chPref val="3"/>
        </dgm:presLayoutVars>
      </dgm:prSet>
      <dgm:spPr/>
      <dgm:t>
        <a:bodyPr/>
        <a:lstStyle/>
        <a:p>
          <a:endParaRPr lang="en-US"/>
        </a:p>
      </dgm:t>
    </dgm:pt>
    <dgm:pt modelId="{DE07B5A0-1652-4795-BC4E-7B124B4F9739}" type="pres">
      <dgm:prSet presAssocID="{8E14CF9B-9A5D-4735-ACD3-6FD7D4A7C5A4}" presName="hierChild3" presStyleCnt="0"/>
      <dgm:spPr/>
    </dgm:pt>
    <dgm:pt modelId="{B17A6A63-EEE6-4424-95D4-FB7CDC70D591}" type="pres">
      <dgm:prSet presAssocID="{6BEADBD0-BE52-4AE2-81F0-C6EDFA47E259}" presName="Name10" presStyleLbl="parChTrans1D2" presStyleIdx="3" presStyleCnt="5"/>
      <dgm:spPr/>
      <dgm:t>
        <a:bodyPr/>
        <a:lstStyle/>
        <a:p>
          <a:endParaRPr lang="en-US"/>
        </a:p>
      </dgm:t>
    </dgm:pt>
    <dgm:pt modelId="{E9975442-76D0-4E1E-AA23-DC0CC5B2AF5A}" type="pres">
      <dgm:prSet presAssocID="{11F28512-AD56-4351-8CA1-47889D9BC060}" presName="hierRoot2" presStyleCnt="0"/>
      <dgm:spPr/>
    </dgm:pt>
    <dgm:pt modelId="{DFFE3A7C-172B-401A-B07A-D8D23D3B52DA}" type="pres">
      <dgm:prSet presAssocID="{11F28512-AD56-4351-8CA1-47889D9BC060}" presName="composite2" presStyleCnt="0"/>
      <dgm:spPr/>
    </dgm:pt>
    <dgm:pt modelId="{4A0FE670-930B-4AA4-B833-8562376BE4EC}" type="pres">
      <dgm:prSet presAssocID="{11F28512-AD56-4351-8CA1-47889D9BC060}" presName="background2" presStyleLbl="node2" presStyleIdx="3" presStyleCnt="5"/>
      <dgm:spPr/>
    </dgm:pt>
    <dgm:pt modelId="{861B5189-E897-4272-9328-47F249CC9D3A}" type="pres">
      <dgm:prSet presAssocID="{11F28512-AD56-4351-8CA1-47889D9BC060}" presName="text2" presStyleLbl="fgAcc2" presStyleIdx="3" presStyleCnt="5" custLinFactNeighborX="-39545" custLinFactNeighborY="-4296">
        <dgm:presLayoutVars>
          <dgm:chPref val="3"/>
        </dgm:presLayoutVars>
      </dgm:prSet>
      <dgm:spPr/>
      <dgm:t>
        <a:bodyPr/>
        <a:lstStyle/>
        <a:p>
          <a:endParaRPr lang="en-IN"/>
        </a:p>
      </dgm:t>
    </dgm:pt>
    <dgm:pt modelId="{58B84E5A-5C37-48DC-BA9B-720C4BBD45C6}" type="pres">
      <dgm:prSet presAssocID="{11F28512-AD56-4351-8CA1-47889D9BC060}" presName="hierChild3" presStyleCnt="0"/>
      <dgm:spPr/>
    </dgm:pt>
    <dgm:pt modelId="{F2CA35A9-B9B1-4DC7-BF7E-F561E032D5A4}" type="pres">
      <dgm:prSet presAssocID="{9EB11711-7CCE-4292-A0A4-C1A2EA3D5F30}" presName="Name10" presStyleLbl="parChTrans1D2" presStyleIdx="4" presStyleCnt="5"/>
      <dgm:spPr/>
      <dgm:t>
        <a:bodyPr/>
        <a:lstStyle/>
        <a:p>
          <a:endParaRPr lang="en-US"/>
        </a:p>
      </dgm:t>
    </dgm:pt>
    <dgm:pt modelId="{1152499F-F895-40ED-AC1E-FCB48C54093D}" type="pres">
      <dgm:prSet presAssocID="{20D37B4F-5D89-4F88-A537-03E1960FD644}" presName="hierRoot2" presStyleCnt="0"/>
      <dgm:spPr/>
    </dgm:pt>
    <dgm:pt modelId="{D6FA0492-F1DD-434B-BE16-9C0DD8BC4B14}" type="pres">
      <dgm:prSet presAssocID="{20D37B4F-5D89-4F88-A537-03E1960FD644}" presName="composite2" presStyleCnt="0"/>
      <dgm:spPr/>
    </dgm:pt>
    <dgm:pt modelId="{010C1126-2795-4F37-BFDB-11A359CB549A}" type="pres">
      <dgm:prSet presAssocID="{20D37B4F-5D89-4F88-A537-03E1960FD644}" presName="background2" presStyleLbl="node2" presStyleIdx="4" presStyleCnt="5"/>
      <dgm:spPr/>
    </dgm:pt>
    <dgm:pt modelId="{98922DE6-D847-4B6F-95A6-BDDD5D6AB05D}" type="pres">
      <dgm:prSet presAssocID="{20D37B4F-5D89-4F88-A537-03E1960FD644}" presName="text2" presStyleLbl="fgAcc2" presStyleIdx="4" presStyleCnt="5" custLinFactNeighborX="-39545" custLinFactNeighborY="-4296">
        <dgm:presLayoutVars>
          <dgm:chPref val="3"/>
        </dgm:presLayoutVars>
      </dgm:prSet>
      <dgm:spPr/>
      <dgm:t>
        <a:bodyPr/>
        <a:lstStyle/>
        <a:p>
          <a:endParaRPr lang="en-US"/>
        </a:p>
      </dgm:t>
    </dgm:pt>
    <dgm:pt modelId="{F4D76F78-57BD-48A3-B54B-792C762FCE26}" type="pres">
      <dgm:prSet presAssocID="{20D37B4F-5D89-4F88-A537-03E1960FD644}" presName="hierChild3" presStyleCnt="0"/>
      <dgm:spPr/>
    </dgm:pt>
    <dgm:pt modelId="{F54EB004-4F7D-4B75-8582-EFD8BBD02B3A}" type="pres">
      <dgm:prSet presAssocID="{B74303F1-4279-4D3B-BFC8-8D04D2ED7B18}" presName="hierRoot1" presStyleCnt="0"/>
      <dgm:spPr/>
    </dgm:pt>
    <dgm:pt modelId="{AE916738-16E3-46D1-A1D9-04BBD32F9FB9}" type="pres">
      <dgm:prSet presAssocID="{B74303F1-4279-4D3B-BFC8-8D04D2ED7B18}" presName="composite" presStyleCnt="0"/>
      <dgm:spPr/>
    </dgm:pt>
    <dgm:pt modelId="{AD63464E-80D5-4A28-AF60-8AC747A44CE1}" type="pres">
      <dgm:prSet presAssocID="{B74303F1-4279-4D3B-BFC8-8D04D2ED7B18}" presName="background" presStyleLbl="node0" presStyleIdx="2" presStyleCnt="3"/>
      <dgm:spPr/>
    </dgm:pt>
    <dgm:pt modelId="{FA8D412F-CE77-4448-803C-869BF783DBAC}" type="pres">
      <dgm:prSet presAssocID="{B74303F1-4279-4D3B-BFC8-8D04D2ED7B18}" presName="text" presStyleLbl="fgAcc0" presStyleIdx="2" presStyleCnt="3">
        <dgm:presLayoutVars>
          <dgm:chPref val="3"/>
        </dgm:presLayoutVars>
      </dgm:prSet>
      <dgm:spPr/>
      <dgm:t>
        <a:bodyPr/>
        <a:lstStyle/>
        <a:p>
          <a:endParaRPr lang="en-US"/>
        </a:p>
      </dgm:t>
    </dgm:pt>
    <dgm:pt modelId="{F5A3A7B6-F5CE-493D-B716-9F865E78DDEF}" type="pres">
      <dgm:prSet presAssocID="{B74303F1-4279-4D3B-BFC8-8D04D2ED7B18}" presName="hierChild2" presStyleCnt="0"/>
      <dgm:spPr/>
    </dgm:pt>
  </dgm:ptLst>
  <dgm:cxnLst>
    <dgm:cxn modelId="{AF84254E-16E7-4E78-BE0A-D442FE19988A}" srcId="{A66EC47D-0E70-48E2-8911-0B389AEB0FE2}" destId="{8E49E6CD-6351-44D0-AAEB-62E164A82E18}" srcOrd="0" destOrd="0" parTransId="{F8575913-D7C4-4C9D-BA14-74A30AA158B0}" sibTransId="{EB7B55A6-D86F-436A-9BBB-98D296CB7E8B}"/>
    <dgm:cxn modelId="{BEA64E24-AA3F-46AF-B0DB-D9E88C34EFBD}" type="presOf" srcId="{92FFA3AD-4235-4081-AB66-C2486FF4461D}" destId="{0BF0F471-84C9-466D-AC27-2DE660817D21}" srcOrd="0" destOrd="0" presId="urn:microsoft.com/office/officeart/2005/8/layout/hierarchy1"/>
    <dgm:cxn modelId="{1A312684-4A13-4380-8609-9CC05EE4B76E}" type="presOf" srcId="{F8575913-D7C4-4C9D-BA14-74A30AA158B0}" destId="{ECE2C14D-C13C-41B0-B8C0-DCA2B7041F7C}" srcOrd="0" destOrd="0" presId="urn:microsoft.com/office/officeart/2005/8/layout/hierarchy1"/>
    <dgm:cxn modelId="{11F7FA20-EC07-436B-8D3B-C74C4F0E2FB5}" type="presOf" srcId="{8E49E6CD-6351-44D0-AAEB-62E164A82E18}" destId="{C71ED35B-1788-4987-AD44-CC49A8CF60D5}" srcOrd="0" destOrd="0" presId="urn:microsoft.com/office/officeart/2005/8/layout/hierarchy1"/>
    <dgm:cxn modelId="{154BD102-6B53-4E2D-ADD5-A2AACB718B04}" type="presOf" srcId="{D04CFC37-476C-406A-9353-823A548A1A94}" destId="{F70F8199-0F64-4A14-9140-B89A4F5EAB91}" srcOrd="0" destOrd="0" presId="urn:microsoft.com/office/officeart/2005/8/layout/hierarchy1"/>
    <dgm:cxn modelId="{A0CBDFBE-F3E5-418B-83D8-F19859C31629}" type="presOf" srcId="{11F28512-AD56-4351-8CA1-47889D9BC060}" destId="{861B5189-E897-4272-9328-47F249CC9D3A}" srcOrd="0" destOrd="0" presId="urn:microsoft.com/office/officeart/2005/8/layout/hierarchy1"/>
    <dgm:cxn modelId="{EFF6499D-BA5A-43CD-98BA-B44F59FFFEA4}" type="presOf" srcId="{B33E1637-7358-4349-9A2C-487D5601B038}" destId="{9107615C-42DF-479B-B079-C4B9BF197295}" srcOrd="0" destOrd="0" presId="urn:microsoft.com/office/officeart/2005/8/layout/hierarchy1"/>
    <dgm:cxn modelId="{7F5C8A13-F522-4DCA-9A1D-33F60886D4D0}" srcId="{92FFA3AD-4235-4081-AB66-C2486FF4461D}" destId="{8E14CF9B-9A5D-4735-ACD3-6FD7D4A7C5A4}" srcOrd="0" destOrd="0" parTransId="{D04CFC37-476C-406A-9353-823A548A1A94}" sibTransId="{8C0894FD-AB00-4032-B41A-9DCBD38FB998}"/>
    <dgm:cxn modelId="{D4A71CA2-6570-40C3-A9F3-24E71B9B0D7D}" type="presOf" srcId="{B03D3410-0613-4DBC-8F40-800ADB1B15BD}" destId="{15EC1211-2E3C-4C5E-B912-F10AA7E082DA}" srcOrd="0" destOrd="0" presId="urn:microsoft.com/office/officeart/2005/8/layout/hierarchy1"/>
    <dgm:cxn modelId="{0F06A815-2CC0-4FDA-8259-7737BA02A7BC}" type="presOf" srcId="{B74303F1-4279-4D3B-BFC8-8D04D2ED7B18}" destId="{FA8D412F-CE77-4448-803C-869BF783DBAC}" srcOrd="0" destOrd="0" presId="urn:microsoft.com/office/officeart/2005/8/layout/hierarchy1"/>
    <dgm:cxn modelId="{517C054D-8502-461C-A592-B58EED16F5CC}" srcId="{92FFA3AD-4235-4081-AB66-C2486FF4461D}" destId="{11F28512-AD56-4351-8CA1-47889D9BC060}" srcOrd="1" destOrd="0" parTransId="{6BEADBD0-BE52-4AE2-81F0-C6EDFA47E259}" sibTransId="{A626DA10-109A-44E5-848C-95BEF1133255}"/>
    <dgm:cxn modelId="{66D36A44-3C57-4F5A-B45C-8E5A175271A2}" type="presOf" srcId="{9EB11711-7CCE-4292-A0A4-C1A2EA3D5F30}" destId="{F2CA35A9-B9B1-4DC7-BF7E-F561E032D5A4}" srcOrd="0" destOrd="0" presId="urn:microsoft.com/office/officeart/2005/8/layout/hierarchy1"/>
    <dgm:cxn modelId="{8DD158B2-617E-4E8A-9BF9-FC0E696505C9}" type="presOf" srcId="{BC627F1C-A93C-467B-AA6B-12270ECA77AF}" destId="{E27B0A87-53C4-4FCC-95E2-18B225755078}" srcOrd="0" destOrd="0" presId="urn:microsoft.com/office/officeart/2005/8/layout/hierarchy1"/>
    <dgm:cxn modelId="{2B5E89D0-3295-4F2F-B2FC-01075E76D5F0}" type="presOf" srcId="{20D37B4F-5D89-4F88-A537-03E1960FD644}" destId="{98922DE6-D847-4B6F-95A6-BDDD5D6AB05D}" srcOrd="0" destOrd="0" presId="urn:microsoft.com/office/officeart/2005/8/layout/hierarchy1"/>
    <dgm:cxn modelId="{C15B91F4-D7E1-4721-BDE1-F4F30D2B0587}" type="presOf" srcId="{A66EC47D-0E70-48E2-8911-0B389AEB0FE2}" destId="{42D9805E-A966-4496-B218-5F6C48190B30}" srcOrd="0" destOrd="0" presId="urn:microsoft.com/office/officeart/2005/8/layout/hierarchy1"/>
    <dgm:cxn modelId="{92327637-8812-479D-BD23-093D5B9FA290}" srcId="{B33E1637-7358-4349-9A2C-487D5601B038}" destId="{B74303F1-4279-4D3B-BFC8-8D04D2ED7B18}" srcOrd="2" destOrd="0" parTransId="{CB1288B6-1E75-4AF4-9CFD-476DB6BAA5DA}" sibTransId="{E26B54F6-8468-4894-83CC-D83B5062C115}"/>
    <dgm:cxn modelId="{AD3C947F-4C2B-454F-A8D3-2497273C45E6}" srcId="{B33E1637-7358-4349-9A2C-487D5601B038}" destId="{92FFA3AD-4235-4081-AB66-C2486FF4461D}" srcOrd="1" destOrd="0" parTransId="{41955884-0BAF-4072-B325-FD13CE0F0589}" sibTransId="{74F8C8CF-47DA-463D-AEA1-1F9399BB0D38}"/>
    <dgm:cxn modelId="{BA723A93-669D-4901-90AB-009D3749106B}" type="presOf" srcId="{6BEADBD0-BE52-4AE2-81F0-C6EDFA47E259}" destId="{B17A6A63-EEE6-4424-95D4-FB7CDC70D591}" srcOrd="0" destOrd="0" presId="urn:microsoft.com/office/officeart/2005/8/layout/hierarchy1"/>
    <dgm:cxn modelId="{43696A6B-4B98-4E73-8296-241BE858764E}" srcId="{A66EC47D-0E70-48E2-8911-0B389AEB0FE2}" destId="{B03D3410-0613-4DBC-8F40-800ADB1B15BD}" srcOrd="1" destOrd="0" parTransId="{BC627F1C-A93C-467B-AA6B-12270ECA77AF}" sibTransId="{69CFC14A-240C-4984-AEC8-E3B9744CB6A9}"/>
    <dgm:cxn modelId="{8DD2BD8B-2CFB-4923-B391-03C3D827AF90}" srcId="{B33E1637-7358-4349-9A2C-487D5601B038}" destId="{A66EC47D-0E70-48E2-8911-0B389AEB0FE2}" srcOrd="0" destOrd="0" parTransId="{455EC221-5A78-482B-A895-222071EBC76B}" sibTransId="{C6D39E50-9946-4A8F-8982-BE693D7CB17E}"/>
    <dgm:cxn modelId="{50CA5BA6-7183-4F8F-8629-A3BE9040BB5F}" type="presOf" srcId="{8E14CF9B-9A5D-4735-ACD3-6FD7D4A7C5A4}" destId="{76CFA5D9-1161-4BFC-84F1-B34294EFD32F}" srcOrd="0" destOrd="0" presId="urn:microsoft.com/office/officeart/2005/8/layout/hierarchy1"/>
    <dgm:cxn modelId="{FDB46720-0FDC-45AE-A207-5AEA9661EF63}" srcId="{92FFA3AD-4235-4081-AB66-C2486FF4461D}" destId="{20D37B4F-5D89-4F88-A537-03E1960FD644}" srcOrd="2" destOrd="0" parTransId="{9EB11711-7CCE-4292-A0A4-C1A2EA3D5F30}" sibTransId="{5AFA214B-6649-4CBF-BDEC-297AD78ACCE3}"/>
    <dgm:cxn modelId="{0BB86999-F026-4F9C-BFAC-06F31C90A604}" type="presParOf" srcId="{9107615C-42DF-479B-B079-C4B9BF197295}" destId="{3A0293BE-6DB0-49ED-BFF1-E5A3C98ADB7B}" srcOrd="0" destOrd="0" presId="urn:microsoft.com/office/officeart/2005/8/layout/hierarchy1"/>
    <dgm:cxn modelId="{511511C3-43AF-4168-8085-F92581179FB8}" type="presParOf" srcId="{3A0293BE-6DB0-49ED-BFF1-E5A3C98ADB7B}" destId="{2C7CA21A-FE9F-46DB-9E9E-39C9202A1E1C}" srcOrd="0" destOrd="0" presId="urn:microsoft.com/office/officeart/2005/8/layout/hierarchy1"/>
    <dgm:cxn modelId="{E32096EB-753F-4A48-8B9B-60DBA3547882}" type="presParOf" srcId="{2C7CA21A-FE9F-46DB-9E9E-39C9202A1E1C}" destId="{EB33E2DC-FDFC-441A-9846-E76297D6F129}" srcOrd="0" destOrd="0" presId="urn:microsoft.com/office/officeart/2005/8/layout/hierarchy1"/>
    <dgm:cxn modelId="{D40004DA-0476-46F7-B485-D82CFD00360D}" type="presParOf" srcId="{2C7CA21A-FE9F-46DB-9E9E-39C9202A1E1C}" destId="{42D9805E-A966-4496-B218-5F6C48190B30}" srcOrd="1" destOrd="0" presId="urn:microsoft.com/office/officeart/2005/8/layout/hierarchy1"/>
    <dgm:cxn modelId="{8BF03F2C-ACBE-4C9F-93D5-049B9C17BA37}" type="presParOf" srcId="{3A0293BE-6DB0-49ED-BFF1-E5A3C98ADB7B}" destId="{0A7966B8-5B91-4A3A-BC85-AAB1D0F7FA3A}" srcOrd="1" destOrd="0" presId="urn:microsoft.com/office/officeart/2005/8/layout/hierarchy1"/>
    <dgm:cxn modelId="{E171E3AA-8455-4724-9F4B-65874B264044}" type="presParOf" srcId="{0A7966B8-5B91-4A3A-BC85-AAB1D0F7FA3A}" destId="{ECE2C14D-C13C-41B0-B8C0-DCA2B7041F7C}" srcOrd="0" destOrd="0" presId="urn:microsoft.com/office/officeart/2005/8/layout/hierarchy1"/>
    <dgm:cxn modelId="{723549E8-0617-4C97-90F7-20ACB602B98B}" type="presParOf" srcId="{0A7966B8-5B91-4A3A-BC85-AAB1D0F7FA3A}" destId="{4A081FD5-BB6F-4A64-AC6E-97DCEFC368A6}" srcOrd="1" destOrd="0" presId="urn:microsoft.com/office/officeart/2005/8/layout/hierarchy1"/>
    <dgm:cxn modelId="{3CD76C06-1654-449A-9E6B-8F10790A9CDD}" type="presParOf" srcId="{4A081FD5-BB6F-4A64-AC6E-97DCEFC368A6}" destId="{96B40E0D-F4E8-4AC8-969C-3FD03E47388D}" srcOrd="0" destOrd="0" presId="urn:microsoft.com/office/officeart/2005/8/layout/hierarchy1"/>
    <dgm:cxn modelId="{2CA55E9D-DB82-4C26-8E64-9F511CDFDC26}" type="presParOf" srcId="{96B40E0D-F4E8-4AC8-969C-3FD03E47388D}" destId="{B875093D-6685-49AF-96AB-77AD50733D79}" srcOrd="0" destOrd="0" presId="urn:microsoft.com/office/officeart/2005/8/layout/hierarchy1"/>
    <dgm:cxn modelId="{DB7DD127-8E5D-463E-87A9-F668CD5613ED}" type="presParOf" srcId="{96B40E0D-F4E8-4AC8-969C-3FD03E47388D}" destId="{C71ED35B-1788-4987-AD44-CC49A8CF60D5}" srcOrd="1" destOrd="0" presId="urn:microsoft.com/office/officeart/2005/8/layout/hierarchy1"/>
    <dgm:cxn modelId="{14349EEC-D799-4D9E-AE17-FC3CC6DAF0D0}" type="presParOf" srcId="{4A081FD5-BB6F-4A64-AC6E-97DCEFC368A6}" destId="{19E6A155-5033-4409-B350-CCD2BB157F5E}" srcOrd="1" destOrd="0" presId="urn:microsoft.com/office/officeart/2005/8/layout/hierarchy1"/>
    <dgm:cxn modelId="{DACC1756-E0D9-4868-94C5-A6E987483BB6}" type="presParOf" srcId="{0A7966B8-5B91-4A3A-BC85-AAB1D0F7FA3A}" destId="{E27B0A87-53C4-4FCC-95E2-18B225755078}" srcOrd="2" destOrd="0" presId="urn:microsoft.com/office/officeart/2005/8/layout/hierarchy1"/>
    <dgm:cxn modelId="{21D769D2-1E3D-4633-BE2A-A81490896DE9}" type="presParOf" srcId="{0A7966B8-5B91-4A3A-BC85-AAB1D0F7FA3A}" destId="{C60488AD-2CE2-4E9D-8911-1CBECB046E77}" srcOrd="3" destOrd="0" presId="urn:microsoft.com/office/officeart/2005/8/layout/hierarchy1"/>
    <dgm:cxn modelId="{451BF031-37A8-4A03-928E-16B33680DFEF}" type="presParOf" srcId="{C60488AD-2CE2-4E9D-8911-1CBECB046E77}" destId="{C7A686A1-E30D-4E25-8788-982A00FFB2A3}" srcOrd="0" destOrd="0" presId="urn:microsoft.com/office/officeart/2005/8/layout/hierarchy1"/>
    <dgm:cxn modelId="{78FAFA26-D7DD-434D-9189-1CC3D6C52A21}" type="presParOf" srcId="{C7A686A1-E30D-4E25-8788-982A00FFB2A3}" destId="{F91A61C9-19E6-43DA-9088-1778BC16561E}" srcOrd="0" destOrd="0" presId="urn:microsoft.com/office/officeart/2005/8/layout/hierarchy1"/>
    <dgm:cxn modelId="{64EDA680-0521-4997-AD18-FE41713C77EA}" type="presParOf" srcId="{C7A686A1-E30D-4E25-8788-982A00FFB2A3}" destId="{15EC1211-2E3C-4C5E-B912-F10AA7E082DA}" srcOrd="1" destOrd="0" presId="urn:microsoft.com/office/officeart/2005/8/layout/hierarchy1"/>
    <dgm:cxn modelId="{972D6915-4ACE-4ACF-B3C7-69EA84D5AF0E}" type="presParOf" srcId="{C60488AD-2CE2-4E9D-8911-1CBECB046E77}" destId="{E0692770-B384-4D7B-B235-36B42791E154}" srcOrd="1" destOrd="0" presId="urn:microsoft.com/office/officeart/2005/8/layout/hierarchy1"/>
    <dgm:cxn modelId="{BD6FF09F-4B2E-41D2-8600-33DFAEC26B93}" type="presParOf" srcId="{9107615C-42DF-479B-B079-C4B9BF197295}" destId="{D7414F9B-0BFC-40DA-ABFB-9DE7D3A05ED7}" srcOrd="1" destOrd="0" presId="urn:microsoft.com/office/officeart/2005/8/layout/hierarchy1"/>
    <dgm:cxn modelId="{C20C19C3-118F-47DD-B22D-2C5AC9E8148A}" type="presParOf" srcId="{D7414F9B-0BFC-40DA-ABFB-9DE7D3A05ED7}" destId="{56A7FED9-E08E-4BEF-97D6-AF85AF909E31}" srcOrd="0" destOrd="0" presId="urn:microsoft.com/office/officeart/2005/8/layout/hierarchy1"/>
    <dgm:cxn modelId="{26AA8347-8B9D-4A42-8180-57B199F80617}" type="presParOf" srcId="{56A7FED9-E08E-4BEF-97D6-AF85AF909E31}" destId="{A40DFFB4-7B66-4E9E-A97A-C556E85AAAE0}" srcOrd="0" destOrd="0" presId="urn:microsoft.com/office/officeart/2005/8/layout/hierarchy1"/>
    <dgm:cxn modelId="{576698D7-6A6A-45BB-98B1-248CDCC1DE04}" type="presParOf" srcId="{56A7FED9-E08E-4BEF-97D6-AF85AF909E31}" destId="{0BF0F471-84C9-466D-AC27-2DE660817D21}" srcOrd="1" destOrd="0" presId="urn:microsoft.com/office/officeart/2005/8/layout/hierarchy1"/>
    <dgm:cxn modelId="{A619AD74-A956-44E2-A093-DFEBE6D2D31A}" type="presParOf" srcId="{D7414F9B-0BFC-40DA-ABFB-9DE7D3A05ED7}" destId="{DD2E11F2-1D73-4B50-9AE9-15165489D127}" srcOrd="1" destOrd="0" presId="urn:microsoft.com/office/officeart/2005/8/layout/hierarchy1"/>
    <dgm:cxn modelId="{4F530986-F026-4033-B5AA-9A820C2EA9B1}" type="presParOf" srcId="{DD2E11F2-1D73-4B50-9AE9-15165489D127}" destId="{F70F8199-0F64-4A14-9140-B89A4F5EAB91}" srcOrd="0" destOrd="0" presId="urn:microsoft.com/office/officeart/2005/8/layout/hierarchy1"/>
    <dgm:cxn modelId="{425CBB8D-C6D6-4C1C-8415-164957530BD9}" type="presParOf" srcId="{DD2E11F2-1D73-4B50-9AE9-15165489D127}" destId="{23297C27-A96F-4D19-AB8A-DC9F03306022}" srcOrd="1" destOrd="0" presId="urn:microsoft.com/office/officeart/2005/8/layout/hierarchy1"/>
    <dgm:cxn modelId="{86997C16-2B92-4893-87A2-A826B1F81560}" type="presParOf" srcId="{23297C27-A96F-4D19-AB8A-DC9F03306022}" destId="{E198143B-8549-4BEF-A054-FCEC28C36597}" srcOrd="0" destOrd="0" presId="urn:microsoft.com/office/officeart/2005/8/layout/hierarchy1"/>
    <dgm:cxn modelId="{CD90EC97-26FA-43E3-A710-D696A0AB43A6}" type="presParOf" srcId="{E198143B-8549-4BEF-A054-FCEC28C36597}" destId="{E867043C-6045-4C2C-9B00-89A02DB6DE49}" srcOrd="0" destOrd="0" presId="urn:microsoft.com/office/officeart/2005/8/layout/hierarchy1"/>
    <dgm:cxn modelId="{462E3C1A-1F19-4DEE-B65F-BF81B6B2AE2D}" type="presParOf" srcId="{E198143B-8549-4BEF-A054-FCEC28C36597}" destId="{76CFA5D9-1161-4BFC-84F1-B34294EFD32F}" srcOrd="1" destOrd="0" presId="urn:microsoft.com/office/officeart/2005/8/layout/hierarchy1"/>
    <dgm:cxn modelId="{358650B4-632D-4906-9BB7-81DBD3008896}" type="presParOf" srcId="{23297C27-A96F-4D19-AB8A-DC9F03306022}" destId="{DE07B5A0-1652-4795-BC4E-7B124B4F9739}" srcOrd="1" destOrd="0" presId="urn:microsoft.com/office/officeart/2005/8/layout/hierarchy1"/>
    <dgm:cxn modelId="{19493624-E56E-4D99-B866-5CD53ADFD412}" type="presParOf" srcId="{DD2E11F2-1D73-4B50-9AE9-15165489D127}" destId="{B17A6A63-EEE6-4424-95D4-FB7CDC70D591}" srcOrd="2" destOrd="0" presId="urn:microsoft.com/office/officeart/2005/8/layout/hierarchy1"/>
    <dgm:cxn modelId="{47E22A44-2B6C-4846-9EC3-86117A8BFE10}" type="presParOf" srcId="{DD2E11F2-1D73-4B50-9AE9-15165489D127}" destId="{E9975442-76D0-4E1E-AA23-DC0CC5B2AF5A}" srcOrd="3" destOrd="0" presId="urn:microsoft.com/office/officeart/2005/8/layout/hierarchy1"/>
    <dgm:cxn modelId="{6A0EA8C1-C8BB-47E7-AA1B-926B92A4A74B}" type="presParOf" srcId="{E9975442-76D0-4E1E-AA23-DC0CC5B2AF5A}" destId="{DFFE3A7C-172B-401A-B07A-D8D23D3B52DA}" srcOrd="0" destOrd="0" presId="urn:microsoft.com/office/officeart/2005/8/layout/hierarchy1"/>
    <dgm:cxn modelId="{13A320B0-657F-4F37-A63A-2A9E274F838C}" type="presParOf" srcId="{DFFE3A7C-172B-401A-B07A-D8D23D3B52DA}" destId="{4A0FE670-930B-4AA4-B833-8562376BE4EC}" srcOrd="0" destOrd="0" presId="urn:microsoft.com/office/officeart/2005/8/layout/hierarchy1"/>
    <dgm:cxn modelId="{B7FB7FB5-F4BF-43C1-AF4F-4240C720F03E}" type="presParOf" srcId="{DFFE3A7C-172B-401A-B07A-D8D23D3B52DA}" destId="{861B5189-E897-4272-9328-47F249CC9D3A}" srcOrd="1" destOrd="0" presId="urn:microsoft.com/office/officeart/2005/8/layout/hierarchy1"/>
    <dgm:cxn modelId="{C8D22BDC-780F-466E-9B61-3F981952BF30}" type="presParOf" srcId="{E9975442-76D0-4E1E-AA23-DC0CC5B2AF5A}" destId="{58B84E5A-5C37-48DC-BA9B-720C4BBD45C6}" srcOrd="1" destOrd="0" presId="urn:microsoft.com/office/officeart/2005/8/layout/hierarchy1"/>
    <dgm:cxn modelId="{35E2343B-DED0-4424-8C64-D17638922301}" type="presParOf" srcId="{DD2E11F2-1D73-4B50-9AE9-15165489D127}" destId="{F2CA35A9-B9B1-4DC7-BF7E-F561E032D5A4}" srcOrd="4" destOrd="0" presId="urn:microsoft.com/office/officeart/2005/8/layout/hierarchy1"/>
    <dgm:cxn modelId="{C4528198-633A-40FA-9DD6-7DE389C4CCEE}" type="presParOf" srcId="{DD2E11F2-1D73-4B50-9AE9-15165489D127}" destId="{1152499F-F895-40ED-AC1E-FCB48C54093D}" srcOrd="5" destOrd="0" presId="urn:microsoft.com/office/officeart/2005/8/layout/hierarchy1"/>
    <dgm:cxn modelId="{8173D1B9-2C06-4CE0-BEFD-A5BF36ED9307}" type="presParOf" srcId="{1152499F-F895-40ED-AC1E-FCB48C54093D}" destId="{D6FA0492-F1DD-434B-BE16-9C0DD8BC4B14}" srcOrd="0" destOrd="0" presId="urn:microsoft.com/office/officeart/2005/8/layout/hierarchy1"/>
    <dgm:cxn modelId="{A9461B70-368B-475D-B605-7F63A24FB007}" type="presParOf" srcId="{D6FA0492-F1DD-434B-BE16-9C0DD8BC4B14}" destId="{010C1126-2795-4F37-BFDB-11A359CB549A}" srcOrd="0" destOrd="0" presId="urn:microsoft.com/office/officeart/2005/8/layout/hierarchy1"/>
    <dgm:cxn modelId="{CFEA834A-8D45-41F1-9547-F99275B4E4CD}" type="presParOf" srcId="{D6FA0492-F1DD-434B-BE16-9C0DD8BC4B14}" destId="{98922DE6-D847-4B6F-95A6-BDDD5D6AB05D}" srcOrd="1" destOrd="0" presId="urn:microsoft.com/office/officeart/2005/8/layout/hierarchy1"/>
    <dgm:cxn modelId="{5F4E661C-8587-4947-9515-439641441B0D}" type="presParOf" srcId="{1152499F-F895-40ED-AC1E-FCB48C54093D}" destId="{F4D76F78-57BD-48A3-B54B-792C762FCE26}" srcOrd="1" destOrd="0" presId="urn:microsoft.com/office/officeart/2005/8/layout/hierarchy1"/>
    <dgm:cxn modelId="{0677991C-6B15-42E9-B478-EF49F58D920F}" type="presParOf" srcId="{9107615C-42DF-479B-B079-C4B9BF197295}" destId="{F54EB004-4F7D-4B75-8582-EFD8BBD02B3A}" srcOrd="2" destOrd="0" presId="urn:microsoft.com/office/officeart/2005/8/layout/hierarchy1"/>
    <dgm:cxn modelId="{2599AAF3-8045-440A-A0B7-304DA6EFA202}" type="presParOf" srcId="{F54EB004-4F7D-4B75-8582-EFD8BBD02B3A}" destId="{AE916738-16E3-46D1-A1D9-04BBD32F9FB9}" srcOrd="0" destOrd="0" presId="urn:microsoft.com/office/officeart/2005/8/layout/hierarchy1"/>
    <dgm:cxn modelId="{4F755C6F-B8F3-4977-8563-E1D1C53A91F1}" type="presParOf" srcId="{AE916738-16E3-46D1-A1D9-04BBD32F9FB9}" destId="{AD63464E-80D5-4A28-AF60-8AC747A44CE1}" srcOrd="0" destOrd="0" presId="urn:microsoft.com/office/officeart/2005/8/layout/hierarchy1"/>
    <dgm:cxn modelId="{17CF8B72-44E5-4101-ADA3-6873AB12C0C3}" type="presParOf" srcId="{AE916738-16E3-46D1-A1D9-04BBD32F9FB9}" destId="{FA8D412F-CE77-4448-803C-869BF783DBAC}" srcOrd="1" destOrd="0" presId="urn:microsoft.com/office/officeart/2005/8/layout/hierarchy1"/>
    <dgm:cxn modelId="{266D7D36-5E65-47AC-BF00-8E3EE398EDCA}" type="presParOf" srcId="{F54EB004-4F7D-4B75-8582-EFD8BBD02B3A}" destId="{F5A3A7B6-F5CE-493D-B716-9F865E78DDEF}"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639F8D-4F30-414F-9733-65BEB8C08B16}" type="doc">
      <dgm:prSet loTypeId="urn:microsoft.com/office/officeart/2005/8/layout/radial1" loCatId="cycle" qsTypeId="urn:microsoft.com/office/officeart/2005/8/quickstyle/simple3" qsCatId="simple" csTypeId="urn:microsoft.com/office/officeart/2005/8/colors/colorful5" csCatId="colorful" phldr="1"/>
      <dgm:spPr/>
      <dgm:t>
        <a:bodyPr/>
        <a:lstStyle/>
        <a:p>
          <a:endParaRPr lang="en-IN"/>
        </a:p>
      </dgm:t>
    </dgm:pt>
    <dgm:pt modelId="{A8BDDD31-0582-409D-8DE6-525FD36CD5B9}">
      <dgm:prSet phldrT="[Text]" custT="1"/>
      <dgm:spPr/>
      <dgm:t>
        <a:bodyPr/>
        <a:lstStyle/>
        <a:p>
          <a:r>
            <a:rPr lang="en-US" sz="2800" b="1" dirty="0" smtClean="0">
              <a:effectLst>
                <a:outerShdw blurRad="38100" dist="38100" dir="2700000" algn="tl">
                  <a:srgbClr val="000000">
                    <a:alpha val="43137"/>
                  </a:srgbClr>
                </a:outerShdw>
              </a:effectLst>
            </a:rPr>
            <a:t>FUNCTIONAL BUDGET</a:t>
          </a:r>
          <a:endParaRPr lang="en-IN" sz="2800" b="1" dirty="0">
            <a:effectLst>
              <a:outerShdw blurRad="38100" dist="38100" dir="2700000" algn="tl">
                <a:srgbClr val="000000">
                  <a:alpha val="43137"/>
                </a:srgbClr>
              </a:outerShdw>
            </a:effectLst>
          </a:endParaRPr>
        </a:p>
      </dgm:t>
    </dgm:pt>
    <dgm:pt modelId="{B0393488-D84F-4F2A-B736-23D64F247553}" type="parTrans" cxnId="{9B9312FA-F490-4BAF-9F4D-32519E31D970}">
      <dgm:prSet/>
      <dgm:spPr/>
      <dgm:t>
        <a:bodyPr/>
        <a:lstStyle/>
        <a:p>
          <a:endParaRPr lang="en-IN"/>
        </a:p>
      </dgm:t>
    </dgm:pt>
    <dgm:pt modelId="{82FE9935-1506-4FE1-B3DC-D87DC79BB6EC}" type="sibTrans" cxnId="{9B9312FA-F490-4BAF-9F4D-32519E31D970}">
      <dgm:prSet/>
      <dgm:spPr/>
      <dgm:t>
        <a:bodyPr/>
        <a:lstStyle/>
        <a:p>
          <a:endParaRPr lang="en-IN"/>
        </a:p>
      </dgm:t>
    </dgm:pt>
    <dgm:pt modelId="{F31F4951-B6CA-4821-BA87-906691EAB329}">
      <dgm:prSet phldrT="[Text]" custT="1"/>
      <dgm:spPr/>
      <dgm:t>
        <a:bodyPr/>
        <a:lstStyle/>
        <a:p>
          <a:r>
            <a:rPr lang="en-US" sz="2400" b="1" dirty="0" smtClean="0">
              <a:effectLst>
                <a:outerShdw blurRad="38100" dist="38100" dir="2700000" algn="tl">
                  <a:srgbClr val="000000">
                    <a:alpha val="43137"/>
                  </a:srgbClr>
                </a:outerShdw>
              </a:effectLst>
            </a:rPr>
            <a:t>Production Budget</a:t>
          </a:r>
          <a:endParaRPr lang="en-IN" sz="2400" b="1" dirty="0">
            <a:effectLst>
              <a:outerShdw blurRad="38100" dist="38100" dir="2700000" algn="tl">
                <a:srgbClr val="000000">
                  <a:alpha val="43137"/>
                </a:srgbClr>
              </a:outerShdw>
            </a:effectLst>
          </a:endParaRPr>
        </a:p>
      </dgm:t>
    </dgm:pt>
    <dgm:pt modelId="{0E874C05-23C4-4815-9A97-D4D59F81EDE4}" type="parTrans" cxnId="{6CA4789F-E75E-4B07-A684-1B06200E0EE6}">
      <dgm:prSet/>
      <dgm:spPr/>
      <dgm:t>
        <a:bodyPr/>
        <a:lstStyle/>
        <a:p>
          <a:endParaRPr lang="en-IN"/>
        </a:p>
      </dgm:t>
    </dgm:pt>
    <dgm:pt modelId="{8E9F32F5-0DEA-48E9-B76D-9C31FE72D809}" type="sibTrans" cxnId="{6CA4789F-E75E-4B07-A684-1B06200E0EE6}">
      <dgm:prSet/>
      <dgm:spPr/>
      <dgm:t>
        <a:bodyPr/>
        <a:lstStyle/>
        <a:p>
          <a:endParaRPr lang="en-IN"/>
        </a:p>
      </dgm:t>
    </dgm:pt>
    <dgm:pt modelId="{BD47C0AB-2084-497F-944F-6159F185CAC4}">
      <dgm:prSet phldrT="[Text]" custT="1"/>
      <dgm:spPr/>
      <dgm:t>
        <a:bodyPr/>
        <a:lstStyle/>
        <a:p>
          <a:r>
            <a:rPr lang="en-US" sz="2400" b="1" dirty="0" smtClean="0">
              <a:effectLst>
                <a:outerShdw blurRad="38100" dist="38100" dir="2700000" algn="tl">
                  <a:srgbClr val="000000">
                    <a:alpha val="43137"/>
                  </a:srgbClr>
                </a:outerShdw>
              </a:effectLst>
            </a:rPr>
            <a:t>Cash Budget</a:t>
          </a:r>
          <a:endParaRPr lang="en-IN" sz="2400" b="1" dirty="0">
            <a:effectLst>
              <a:outerShdw blurRad="38100" dist="38100" dir="2700000" algn="tl">
                <a:srgbClr val="000000">
                  <a:alpha val="43137"/>
                </a:srgbClr>
              </a:outerShdw>
            </a:effectLst>
          </a:endParaRPr>
        </a:p>
      </dgm:t>
    </dgm:pt>
    <dgm:pt modelId="{61B621A0-77FB-46D5-8F7F-FC638C9EB63F}" type="parTrans" cxnId="{865C8246-BAE1-45DD-9337-E0FABE20FEFB}">
      <dgm:prSet/>
      <dgm:spPr/>
      <dgm:t>
        <a:bodyPr/>
        <a:lstStyle/>
        <a:p>
          <a:endParaRPr lang="en-IN"/>
        </a:p>
      </dgm:t>
    </dgm:pt>
    <dgm:pt modelId="{990D7BD1-D27D-440A-B193-22CB129052E2}" type="sibTrans" cxnId="{865C8246-BAE1-45DD-9337-E0FABE20FEFB}">
      <dgm:prSet/>
      <dgm:spPr/>
      <dgm:t>
        <a:bodyPr/>
        <a:lstStyle/>
        <a:p>
          <a:endParaRPr lang="en-IN"/>
        </a:p>
      </dgm:t>
    </dgm:pt>
    <dgm:pt modelId="{5409E2C2-3C5F-4BA0-B3BA-026D95778E1A}">
      <dgm:prSet phldrT="[Text]" custT="1"/>
      <dgm:spPr/>
      <dgm:t>
        <a:bodyPr/>
        <a:lstStyle/>
        <a:p>
          <a:pPr algn="l"/>
          <a:r>
            <a:rPr lang="en-US" sz="2400" b="1" dirty="0" err="1" smtClean="0">
              <a:effectLst>
                <a:outerShdw blurRad="38100" dist="38100" dir="2700000" algn="tl">
                  <a:srgbClr val="000000">
                    <a:alpha val="43137"/>
                  </a:srgbClr>
                </a:outerShdw>
              </a:effectLst>
            </a:rPr>
            <a:t>Labour</a:t>
          </a:r>
          <a:r>
            <a:rPr lang="en-US" sz="2400" b="1" dirty="0" smtClean="0">
              <a:effectLst>
                <a:outerShdw blurRad="38100" dist="38100" dir="2700000" algn="tl">
                  <a:srgbClr val="000000">
                    <a:alpha val="43137"/>
                  </a:srgbClr>
                </a:outerShdw>
              </a:effectLst>
            </a:rPr>
            <a:t> Budget</a:t>
          </a:r>
          <a:endParaRPr lang="en-IN" sz="2400" b="1" dirty="0">
            <a:effectLst>
              <a:outerShdw blurRad="38100" dist="38100" dir="2700000" algn="tl">
                <a:srgbClr val="000000">
                  <a:alpha val="43137"/>
                </a:srgbClr>
              </a:outerShdw>
            </a:effectLst>
          </a:endParaRPr>
        </a:p>
      </dgm:t>
    </dgm:pt>
    <dgm:pt modelId="{C4CA9962-3776-434A-958A-4DA091E896D8}" type="parTrans" cxnId="{E5BF2652-8A98-48D3-B505-4225E5F5DFC9}">
      <dgm:prSet/>
      <dgm:spPr/>
      <dgm:t>
        <a:bodyPr/>
        <a:lstStyle/>
        <a:p>
          <a:endParaRPr lang="en-IN"/>
        </a:p>
      </dgm:t>
    </dgm:pt>
    <dgm:pt modelId="{E7F72EAD-39B5-41AB-81D5-6819D4838968}" type="sibTrans" cxnId="{E5BF2652-8A98-48D3-B505-4225E5F5DFC9}">
      <dgm:prSet/>
      <dgm:spPr/>
      <dgm:t>
        <a:bodyPr/>
        <a:lstStyle/>
        <a:p>
          <a:endParaRPr lang="en-IN"/>
        </a:p>
      </dgm:t>
    </dgm:pt>
    <dgm:pt modelId="{6FE97F11-5C07-4104-AFD6-D7420708E2BD}">
      <dgm:prSet phldrT="[Text]" custT="1"/>
      <dgm:spPr/>
      <dgm:t>
        <a:bodyPr/>
        <a:lstStyle/>
        <a:p>
          <a:r>
            <a:rPr lang="en-US" sz="2400" b="1" dirty="0" smtClean="0">
              <a:effectLst>
                <a:outerShdw blurRad="38100" dist="38100" dir="2700000" algn="tl">
                  <a:srgbClr val="000000">
                    <a:alpha val="43137"/>
                  </a:srgbClr>
                </a:outerShdw>
              </a:effectLst>
            </a:rPr>
            <a:t>Material Budget</a:t>
          </a:r>
          <a:endParaRPr lang="en-IN" sz="2400" b="1" dirty="0">
            <a:effectLst>
              <a:outerShdw blurRad="38100" dist="38100" dir="2700000" algn="tl">
                <a:srgbClr val="000000">
                  <a:alpha val="43137"/>
                </a:srgbClr>
              </a:outerShdw>
            </a:effectLst>
          </a:endParaRPr>
        </a:p>
      </dgm:t>
    </dgm:pt>
    <dgm:pt modelId="{21793564-93CA-4D08-B475-815FD665F3AB}" type="parTrans" cxnId="{BC2838DA-C163-4C56-A362-ED93EE7253BE}">
      <dgm:prSet/>
      <dgm:spPr/>
      <dgm:t>
        <a:bodyPr/>
        <a:lstStyle/>
        <a:p>
          <a:endParaRPr lang="en-IN"/>
        </a:p>
      </dgm:t>
    </dgm:pt>
    <dgm:pt modelId="{6249C051-781A-4B72-B881-FD398B374088}" type="sibTrans" cxnId="{BC2838DA-C163-4C56-A362-ED93EE7253BE}">
      <dgm:prSet/>
      <dgm:spPr/>
      <dgm:t>
        <a:bodyPr/>
        <a:lstStyle/>
        <a:p>
          <a:endParaRPr lang="en-IN"/>
        </a:p>
      </dgm:t>
    </dgm:pt>
    <dgm:pt modelId="{A26D166C-A1F5-44F3-A008-6991EB6EC6D4}">
      <dgm:prSet phldrT="[Text]" custT="1"/>
      <dgm:spPr/>
      <dgm:t>
        <a:bodyPr/>
        <a:lstStyle/>
        <a:p>
          <a:r>
            <a:rPr lang="en-US" sz="2400" b="1" dirty="0" smtClean="0">
              <a:effectLst>
                <a:outerShdw blurRad="38100" dist="38100" dir="2700000" algn="tl">
                  <a:srgbClr val="000000">
                    <a:alpha val="43137"/>
                  </a:srgbClr>
                </a:outerShdw>
              </a:effectLst>
            </a:rPr>
            <a:t>Sales Budget</a:t>
          </a:r>
          <a:endParaRPr lang="en-IN" sz="2400" b="1" dirty="0">
            <a:effectLst>
              <a:outerShdw blurRad="38100" dist="38100" dir="2700000" algn="tl">
                <a:srgbClr val="000000">
                  <a:alpha val="43137"/>
                </a:srgbClr>
              </a:outerShdw>
            </a:effectLst>
          </a:endParaRPr>
        </a:p>
      </dgm:t>
    </dgm:pt>
    <dgm:pt modelId="{B716CB60-6BC6-4294-8E87-4E05B2D7078A}" type="parTrans" cxnId="{18E91E63-A32E-47F6-B489-EA2B703991A2}">
      <dgm:prSet/>
      <dgm:spPr/>
      <dgm:t>
        <a:bodyPr/>
        <a:lstStyle/>
        <a:p>
          <a:endParaRPr lang="en-IN"/>
        </a:p>
      </dgm:t>
    </dgm:pt>
    <dgm:pt modelId="{A13E8548-68BE-472C-97BE-B21EB035444D}" type="sibTrans" cxnId="{18E91E63-A32E-47F6-B489-EA2B703991A2}">
      <dgm:prSet/>
      <dgm:spPr/>
      <dgm:t>
        <a:bodyPr/>
        <a:lstStyle/>
        <a:p>
          <a:endParaRPr lang="en-IN"/>
        </a:p>
      </dgm:t>
    </dgm:pt>
    <dgm:pt modelId="{615E55E0-F2BC-4409-8962-8D14C29D703B}">
      <dgm:prSet phldrT="[Text]" custT="1"/>
      <dgm:spPr/>
      <dgm:t>
        <a:bodyPr/>
        <a:lstStyle/>
        <a:p>
          <a:r>
            <a:rPr lang="en-US" sz="2400" b="1" dirty="0" smtClean="0">
              <a:effectLst>
                <a:outerShdw blurRad="38100" dist="38100" dir="2700000" algn="tl">
                  <a:srgbClr val="000000">
                    <a:alpha val="43137"/>
                  </a:srgbClr>
                </a:outerShdw>
              </a:effectLst>
            </a:rPr>
            <a:t>Capital Expenditure budget</a:t>
          </a:r>
          <a:endParaRPr lang="en-IN" sz="2400" b="1" dirty="0">
            <a:effectLst>
              <a:outerShdw blurRad="38100" dist="38100" dir="2700000" algn="tl">
                <a:srgbClr val="000000">
                  <a:alpha val="43137"/>
                </a:srgbClr>
              </a:outerShdw>
            </a:effectLst>
          </a:endParaRPr>
        </a:p>
      </dgm:t>
    </dgm:pt>
    <dgm:pt modelId="{BC20420F-93DF-425E-B6A5-8A5D3068B367}" type="parTrans" cxnId="{0B50F29E-122F-4FF0-AB62-6377C75087E6}">
      <dgm:prSet/>
      <dgm:spPr/>
      <dgm:t>
        <a:bodyPr/>
        <a:lstStyle/>
        <a:p>
          <a:endParaRPr lang="en-IN"/>
        </a:p>
      </dgm:t>
    </dgm:pt>
    <dgm:pt modelId="{49BBF478-8AD5-4590-9770-3D7865B06A0D}" type="sibTrans" cxnId="{0B50F29E-122F-4FF0-AB62-6377C75087E6}">
      <dgm:prSet/>
      <dgm:spPr/>
      <dgm:t>
        <a:bodyPr/>
        <a:lstStyle/>
        <a:p>
          <a:endParaRPr lang="en-IN"/>
        </a:p>
      </dgm:t>
    </dgm:pt>
    <dgm:pt modelId="{7F077187-BAFF-43B6-A956-48AF1085665B}">
      <dgm:prSet phldrT="[Text]" custT="1"/>
      <dgm:spPr/>
      <dgm:t>
        <a:bodyPr/>
        <a:lstStyle/>
        <a:p>
          <a:r>
            <a:rPr lang="en-US" sz="2400" b="1" dirty="0" smtClean="0">
              <a:effectLst>
                <a:outerShdw blurRad="38100" dist="38100" dir="2700000" algn="tl">
                  <a:srgbClr val="000000">
                    <a:alpha val="43137"/>
                  </a:srgbClr>
                </a:outerShdw>
              </a:effectLst>
            </a:rPr>
            <a:t>Financial budget</a:t>
          </a:r>
          <a:endParaRPr lang="en-IN" sz="2400" b="1" dirty="0">
            <a:effectLst>
              <a:outerShdw blurRad="38100" dist="38100" dir="2700000" algn="tl">
                <a:srgbClr val="000000">
                  <a:alpha val="43137"/>
                </a:srgbClr>
              </a:outerShdw>
            </a:effectLst>
          </a:endParaRPr>
        </a:p>
      </dgm:t>
    </dgm:pt>
    <dgm:pt modelId="{C3BF1E55-D552-4FE6-A139-BE7DB0298A3B}" type="parTrans" cxnId="{3443A72C-CE78-4EF0-BCAC-88765758E47D}">
      <dgm:prSet/>
      <dgm:spPr/>
      <dgm:t>
        <a:bodyPr/>
        <a:lstStyle/>
        <a:p>
          <a:endParaRPr lang="en-IN"/>
        </a:p>
      </dgm:t>
    </dgm:pt>
    <dgm:pt modelId="{00EDDCF0-B15A-4939-B2F5-A417E9C4BD06}" type="sibTrans" cxnId="{3443A72C-CE78-4EF0-BCAC-88765758E47D}">
      <dgm:prSet/>
      <dgm:spPr/>
      <dgm:t>
        <a:bodyPr/>
        <a:lstStyle/>
        <a:p>
          <a:endParaRPr lang="en-IN"/>
        </a:p>
      </dgm:t>
    </dgm:pt>
    <dgm:pt modelId="{0BF302A1-B9ED-4CCF-A01F-2B776BE24A31}">
      <dgm:prSet phldrT="[Text]" custT="1"/>
      <dgm:spPr/>
      <dgm:t>
        <a:bodyPr/>
        <a:lstStyle/>
        <a:p>
          <a:r>
            <a:rPr lang="en-US" sz="2400" b="1" dirty="0" smtClean="0">
              <a:effectLst>
                <a:outerShdw blurRad="38100" dist="38100" dir="2700000" algn="tl">
                  <a:srgbClr val="000000">
                    <a:alpha val="43137"/>
                  </a:srgbClr>
                </a:outerShdw>
              </a:effectLst>
            </a:rPr>
            <a:t>Master budget</a:t>
          </a:r>
          <a:endParaRPr lang="en-IN" sz="2400" b="1" dirty="0">
            <a:effectLst>
              <a:outerShdw blurRad="38100" dist="38100" dir="2700000" algn="tl">
                <a:srgbClr val="000000">
                  <a:alpha val="43137"/>
                </a:srgbClr>
              </a:outerShdw>
            </a:effectLst>
          </a:endParaRPr>
        </a:p>
      </dgm:t>
    </dgm:pt>
    <dgm:pt modelId="{65445BC8-6E03-4075-8328-FBB7D3C43C1F}" type="parTrans" cxnId="{65C87EA3-DFB0-42CD-BAB1-ABEF3B4C3004}">
      <dgm:prSet/>
      <dgm:spPr/>
      <dgm:t>
        <a:bodyPr/>
        <a:lstStyle/>
        <a:p>
          <a:endParaRPr lang="en-IN"/>
        </a:p>
      </dgm:t>
    </dgm:pt>
    <dgm:pt modelId="{9AD52564-BCF2-470C-9313-65627B88DD7E}" type="sibTrans" cxnId="{65C87EA3-DFB0-42CD-BAB1-ABEF3B4C3004}">
      <dgm:prSet/>
      <dgm:spPr/>
      <dgm:t>
        <a:bodyPr/>
        <a:lstStyle/>
        <a:p>
          <a:endParaRPr lang="en-IN"/>
        </a:p>
      </dgm:t>
    </dgm:pt>
    <dgm:pt modelId="{9A8B7C1D-B992-42C3-88F3-7FD4AD1B002A}" type="pres">
      <dgm:prSet presAssocID="{F8639F8D-4F30-414F-9733-65BEB8C08B16}" presName="cycle" presStyleCnt="0">
        <dgm:presLayoutVars>
          <dgm:chMax val="1"/>
          <dgm:dir/>
          <dgm:animLvl val="ctr"/>
          <dgm:resizeHandles val="exact"/>
        </dgm:presLayoutVars>
      </dgm:prSet>
      <dgm:spPr/>
      <dgm:t>
        <a:bodyPr/>
        <a:lstStyle/>
        <a:p>
          <a:endParaRPr lang="en-US"/>
        </a:p>
      </dgm:t>
    </dgm:pt>
    <dgm:pt modelId="{E8A8510A-6F55-4B2B-B396-105B34F211E8}" type="pres">
      <dgm:prSet presAssocID="{A8BDDD31-0582-409D-8DE6-525FD36CD5B9}" presName="centerShape" presStyleLbl="node0" presStyleIdx="0" presStyleCnt="1" custScaleX="187401" custScaleY="108495"/>
      <dgm:spPr/>
      <dgm:t>
        <a:bodyPr/>
        <a:lstStyle/>
        <a:p>
          <a:endParaRPr lang="en-IN"/>
        </a:p>
      </dgm:t>
    </dgm:pt>
    <dgm:pt modelId="{29C8615E-46B6-4BF9-A4E6-D946329337F6}" type="pres">
      <dgm:prSet presAssocID="{0E874C05-23C4-4815-9A97-D4D59F81EDE4}" presName="Name9" presStyleLbl="parChTrans1D2" presStyleIdx="0" presStyleCnt="8"/>
      <dgm:spPr/>
      <dgm:t>
        <a:bodyPr/>
        <a:lstStyle/>
        <a:p>
          <a:endParaRPr lang="en-US"/>
        </a:p>
      </dgm:t>
    </dgm:pt>
    <dgm:pt modelId="{C6DDDD57-1A93-49B5-B220-AA424CE45266}" type="pres">
      <dgm:prSet presAssocID="{0E874C05-23C4-4815-9A97-D4D59F81EDE4}" presName="connTx" presStyleLbl="parChTrans1D2" presStyleIdx="0" presStyleCnt="8"/>
      <dgm:spPr/>
      <dgm:t>
        <a:bodyPr/>
        <a:lstStyle/>
        <a:p>
          <a:endParaRPr lang="en-US"/>
        </a:p>
      </dgm:t>
    </dgm:pt>
    <dgm:pt modelId="{C5312FA8-D0AE-4B48-8CC8-C9E17E7FA20C}" type="pres">
      <dgm:prSet presAssocID="{F31F4951-B6CA-4821-BA87-906691EAB329}" presName="node" presStyleLbl="node1" presStyleIdx="0" presStyleCnt="8" custScaleX="128306">
        <dgm:presLayoutVars>
          <dgm:bulletEnabled val="1"/>
        </dgm:presLayoutVars>
      </dgm:prSet>
      <dgm:spPr/>
      <dgm:t>
        <a:bodyPr/>
        <a:lstStyle/>
        <a:p>
          <a:endParaRPr lang="en-US"/>
        </a:p>
      </dgm:t>
    </dgm:pt>
    <dgm:pt modelId="{94B66BE5-ED1C-4960-BD83-CDA114144502}" type="pres">
      <dgm:prSet presAssocID="{B716CB60-6BC6-4294-8E87-4E05B2D7078A}" presName="Name9" presStyleLbl="parChTrans1D2" presStyleIdx="1" presStyleCnt="8"/>
      <dgm:spPr/>
      <dgm:t>
        <a:bodyPr/>
        <a:lstStyle/>
        <a:p>
          <a:endParaRPr lang="en-US"/>
        </a:p>
      </dgm:t>
    </dgm:pt>
    <dgm:pt modelId="{B12E797A-3DB8-45AD-8B05-FF3B1C220950}" type="pres">
      <dgm:prSet presAssocID="{B716CB60-6BC6-4294-8E87-4E05B2D7078A}" presName="connTx" presStyleLbl="parChTrans1D2" presStyleIdx="1" presStyleCnt="8"/>
      <dgm:spPr/>
      <dgm:t>
        <a:bodyPr/>
        <a:lstStyle/>
        <a:p>
          <a:endParaRPr lang="en-US"/>
        </a:p>
      </dgm:t>
    </dgm:pt>
    <dgm:pt modelId="{C7C3C621-B25F-4AEB-B993-B7BF68D3ABD0}" type="pres">
      <dgm:prSet presAssocID="{A26D166C-A1F5-44F3-A008-6991EB6EC6D4}" presName="node" presStyleLbl="node1" presStyleIdx="1" presStyleCnt="8" custScaleX="128306">
        <dgm:presLayoutVars>
          <dgm:bulletEnabled val="1"/>
        </dgm:presLayoutVars>
      </dgm:prSet>
      <dgm:spPr/>
      <dgm:t>
        <a:bodyPr/>
        <a:lstStyle/>
        <a:p>
          <a:endParaRPr lang="en-IN"/>
        </a:p>
      </dgm:t>
    </dgm:pt>
    <dgm:pt modelId="{FE73B139-3FD7-45D1-A653-BB41EF7BB3CD}" type="pres">
      <dgm:prSet presAssocID="{61B621A0-77FB-46D5-8F7F-FC638C9EB63F}" presName="Name9" presStyleLbl="parChTrans1D2" presStyleIdx="2" presStyleCnt="8"/>
      <dgm:spPr/>
      <dgm:t>
        <a:bodyPr/>
        <a:lstStyle/>
        <a:p>
          <a:endParaRPr lang="en-US"/>
        </a:p>
      </dgm:t>
    </dgm:pt>
    <dgm:pt modelId="{79EC4F50-12D1-40FC-8B5E-69C4E8E48266}" type="pres">
      <dgm:prSet presAssocID="{61B621A0-77FB-46D5-8F7F-FC638C9EB63F}" presName="connTx" presStyleLbl="parChTrans1D2" presStyleIdx="2" presStyleCnt="8"/>
      <dgm:spPr/>
      <dgm:t>
        <a:bodyPr/>
        <a:lstStyle/>
        <a:p>
          <a:endParaRPr lang="en-US"/>
        </a:p>
      </dgm:t>
    </dgm:pt>
    <dgm:pt modelId="{AE7E1ACD-1423-4C0D-B931-15BF37294255}" type="pres">
      <dgm:prSet presAssocID="{BD47C0AB-2084-497F-944F-6159F185CAC4}" presName="node" presStyleLbl="node1" presStyleIdx="2" presStyleCnt="8" custScaleX="128306">
        <dgm:presLayoutVars>
          <dgm:bulletEnabled val="1"/>
        </dgm:presLayoutVars>
      </dgm:prSet>
      <dgm:spPr/>
      <dgm:t>
        <a:bodyPr/>
        <a:lstStyle/>
        <a:p>
          <a:endParaRPr lang="en-IN"/>
        </a:p>
      </dgm:t>
    </dgm:pt>
    <dgm:pt modelId="{1F5DE092-61C4-4902-9C88-523179D34BFF}" type="pres">
      <dgm:prSet presAssocID="{C4CA9962-3776-434A-958A-4DA091E896D8}" presName="Name9" presStyleLbl="parChTrans1D2" presStyleIdx="3" presStyleCnt="8"/>
      <dgm:spPr/>
      <dgm:t>
        <a:bodyPr/>
        <a:lstStyle/>
        <a:p>
          <a:endParaRPr lang="en-US"/>
        </a:p>
      </dgm:t>
    </dgm:pt>
    <dgm:pt modelId="{C0F78684-B350-425F-BE51-0079C024A579}" type="pres">
      <dgm:prSet presAssocID="{C4CA9962-3776-434A-958A-4DA091E896D8}" presName="connTx" presStyleLbl="parChTrans1D2" presStyleIdx="3" presStyleCnt="8"/>
      <dgm:spPr/>
      <dgm:t>
        <a:bodyPr/>
        <a:lstStyle/>
        <a:p>
          <a:endParaRPr lang="en-US"/>
        </a:p>
      </dgm:t>
    </dgm:pt>
    <dgm:pt modelId="{CA2D0A4F-85E0-4D0E-8AB2-795E8C1F4051}" type="pres">
      <dgm:prSet presAssocID="{5409E2C2-3C5F-4BA0-B3BA-026D95778E1A}" presName="node" presStyleLbl="node1" presStyleIdx="3" presStyleCnt="8" custScaleX="128306">
        <dgm:presLayoutVars>
          <dgm:bulletEnabled val="1"/>
        </dgm:presLayoutVars>
      </dgm:prSet>
      <dgm:spPr/>
      <dgm:t>
        <a:bodyPr/>
        <a:lstStyle/>
        <a:p>
          <a:endParaRPr lang="en-IN"/>
        </a:p>
      </dgm:t>
    </dgm:pt>
    <dgm:pt modelId="{397E6F3B-F121-491B-B583-9CD012DB4C3D}" type="pres">
      <dgm:prSet presAssocID="{21793564-93CA-4D08-B475-815FD665F3AB}" presName="Name9" presStyleLbl="parChTrans1D2" presStyleIdx="4" presStyleCnt="8"/>
      <dgm:spPr/>
      <dgm:t>
        <a:bodyPr/>
        <a:lstStyle/>
        <a:p>
          <a:endParaRPr lang="en-US"/>
        </a:p>
      </dgm:t>
    </dgm:pt>
    <dgm:pt modelId="{9F1A105F-B56E-469C-9881-DBD0CE79263B}" type="pres">
      <dgm:prSet presAssocID="{21793564-93CA-4D08-B475-815FD665F3AB}" presName="connTx" presStyleLbl="parChTrans1D2" presStyleIdx="4" presStyleCnt="8"/>
      <dgm:spPr/>
      <dgm:t>
        <a:bodyPr/>
        <a:lstStyle/>
        <a:p>
          <a:endParaRPr lang="en-US"/>
        </a:p>
      </dgm:t>
    </dgm:pt>
    <dgm:pt modelId="{00AE75F6-46A3-4E8E-B465-8BD87A80D7D4}" type="pres">
      <dgm:prSet presAssocID="{6FE97F11-5C07-4104-AFD6-D7420708E2BD}" presName="node" presStyleLbl="node1" presStyleIdx="4" presStyleCnt="8" custScaleX="128306">
        <dgm:presLayoutVars>
          <dgm:bulletEnabled val="1"/>
        </dgm:presLayoutVars>
      </dgm:prSet>
      <dgm:spPr/>
      <dgm:t>
        <a:bodyPr/>
        <a:lstStyle/>
        <a:p>
          <a:endParaRPr lang="en-IN"/>
        </a:p>
      </dgm:t>
    </dgm:pt>
    <dgm:pt modelId="{02A0D877-3D4B-45DB-8DF0-5A296B9E58A1}" type="pres">
      <dgm:prSet presAssocID="{BC20420F-93DF-425E-B6A5-8A5D3068B367}" presName="Name9" presStyleLbl="parChTrans1D2" presStyleIdx="5" presStyleCnt="8"/>
      <dgm:spPr/>
      <dgm:t>
        <a:bodyPr/>
        <a:lstStyle/>
        <a:p>
          <a:endParaRPr lang="en-US"/>
        </a:p>
      </dgm:t>
    </dgm:pt>
    <dgm:pt modelId="{3FC205D5-06B0-4A7A-A550-6C9BEFFE5760}" type="pres">
      <dgm:prSet presAssocID="{BC20420F-93DF-425E-B6A5-8A5D3068B367}" presName="connTx" presStyleLbl="parChTrans1D2" presStyleIdx="5" presStyleCnt="8"/>
      <dgm:spPr/>
      <dgm:t>
        <a:bodyPr/>
        <a:lstStyle/>
        <a:p>
          <a:endParaRPr lang="en-US"/>
        </a:p>
      </dgm:t>
    </dgm:pt>
    <dgm:pt modelId="{788FAFF9-B332-49A5-8CC9-82B4B299425F}" type="pres">
      <dgm:prSet presAssocID="{615E55E0-F2BC-4409-8962-8D14C29D703B}" presName="node" presStyleLbl="node1" presStyleIdx="5" presStyleCnt="8" custScaleX="128306">
        <dgm:presLayoutVars>
          <dgm:bulletEnabled val="1"/>
        </dgm:presLayoutVars>
      </dgm:prSet>
      <dgm:spPr/>
      <dgm:t>
        <a:bodyPr/>
        <a:lstStyle/>
        <a:p>
          <a:endParaRPr lang="en-IN"/>
        </a:p>
      </dgm:t>
    </dgm:pt>
    <dgm:pt modelId="{F32638FD-D3B1-43B5-9F37-89EC34E3AACF}" type="pres">
      <dgm:prSet presAssocID="{C3BF1E55-D552-4FE6-A139-BE7DB0298A3B}" presName="Name9" presStyleLbl="parChTrans1D2" presStyleIdx="6" presStyleCnt="8"/>
      <dgm:spPr/>
      <dgm:t>
        <a:bodyPr/>
        <a:lstStyle/>
        <a:p>
          <a:endParaRPr lang="en-US"/>
        </a:p>
      </dgm:t>
    </dgm:pt>
    <dgm:pt modelId="{A98EE669-9BA3-492B-BABA-3A58E3464529}" type="pres">
      <dgm:prSet presAssocID="{C3BF1E55-D552-4FE6-A139-BE7DB0298A3B}" presName="connTx" presStyleLbl="parChTrans1D2" presStyleIdx="6" presStyleCnt="8"/>
      <dgm:spPr/>
      <dgm:t>
        <a:bodyPr/>
        <a:lstStyle/>
        <a:p>
          <a:endParaRPr lang="en-US"/>
        </a:p>
      </dgm:t>
    </dgm:pt>
    <dgm:pt modelId="{3D3C30AE-FBB7-46B7-927E-8F81C51FD1B0}" type="pres">
      <dgm:prSet presAssocID="{7F077187-BAFF-43B6-A956-48AF1085665B}" presName="node" presStyleLbl="node1" presStyleIdx="6" presStyleCnt="8" custScaleX="128306">
        <dgm:presLayoutVars>
          <dgm:bulletEnabled val="1"/>
        </dgm:presLayoutVars>
      </dgm:prSet>
      <dgm:spPr/>
      <dgm:t>
        <a:bodyPr/>
        <a:lstStyle/>
        <a:p>
          <a:endParaRPr lang="en-IN"/>
        </a:p>
      </dgm:t>
    </dgm:pt>
    <dgm:pt modelId="{91A4ED90-50F4-4318-9FEE-CD67444CFB62}" type="pres">
      <dgm:prSet presAssocID="{65445BC8-6E03-4075-8328-FBB7D3C43C1F}" presName="Name9" presStyleLbl="parChTrans1D2" presStyleIdx="7" presStyleCnt="8"/>
      <dgm:spPr/>
      <dgm:t>
        <a:bodyPr/>
        <a:lstStyle/>
        <a:p>
          <a:endParaRPr lang="en-US"/>
        </a:p>
      </dgm:t>
    </dgm:pt>
    <dgm:pt modelId="{489CBEAB-5CE7-4D1A-9A05-1949C7EA92A6}" type="pres">
      <dgm:prSet presAssocID="{65445BC8-6E03-4075-8328-FBB7D3C43C1F}" presName="connTx" presStyleLbl="parChTrans1D2" presStyleIdx="7" presStyleCnt="8"/>
      <dgm:spPr/>
      <dgm:t>
        <a:bodyPr/>
        <a:lstStyle/>
        <a:p>
          <a:endParaRPr lang="en-US"/>
        </a:p>
      </dgm:t>
    </dgm:pt>
    <dgm:pt modelId="{B4069F76-1580-4B63-B685-39BADA2C7942}" type="pres">
      <dgm:prSet presAssocID="{0BF302A1-B9ED-4CCF-A01F-2B776BE24A31}" presName="node" presStyleLbl="node1" presStyleIdx="7" presStyleCnt="8" custScaleX="128306">
        <dgm:presLayoutVars>
          <dgm:bulletEnabled val="1"/>
        </dgm:presLayoutVars>
      </dgm:prSet>
      <dgm:spPr/>
      <dgm:t>
        <a:bodyPr/>
        <a:lstStyle/>
        <a:p>
          <a:endParaRPr lang="en-US"/>
        </a:p>
      </dgm:t>
    </dgm:pt>
  </dgm:ptLst>
  <dgm:cxnLst>
    <dgm:cxn modelId="{90097830-A67A-43B5-9F53-94C1CCFBC082}" type="presOf" srcId="{B716CB60-6BC6-4294-8E87-4E05B2D7078A}" destId="{94B66BE5-ED1C-4960-BD83-CDA114144502}" srcOrd="0" destOrd="0" presId="urn:microsoft.com/office/officeart/2005/8/layout/radial1"/>
    <dgm:cxn modelId="{A36891E2-3692-4512-A2C5-E87240FF7F70}" type="presOf" srcId="{65445BC8-6E03-4075-8328-FBB7D3C43C1F}" destId="{91A4ED90-50F4-4318-9FEE-CD67444CFB62}" srcOrd="0" destOrd="0" presId="urn:microsoft.com/office/officeart/2005/8/layout/radial1"/>
    <dgm:cxn modelId="{B9FC1830-2F98-48F2-905C-25EA39A2AAAB}" type="presOf" srcId="{0E874C05-23C4-4815-9A97-D4D59F81EDE4}" destId="{C6DDDD57-1A93-49B5-B220-AA424CE45266}" srcOrd="1" destOrd="0" presId="urn:microsoft.com/office/officeart/2005/8/layout/radial1"/>
    <dgm:cxn modelId="{6CA4789F-E75E-4B07-A684-1B06200E0EE6}" srcId="{A8BDDD31-0582-409D-8DE6-525FD36CD5B9}" destId="{F31F4951-B6CA-4821-BA87-906691EAB329}" srcOrd="0" destOrd="0" parTransId="{0E874C05-23C4-4815-9A97-D4D59F81EDE4}" sibTransId="{8E9F32F5-0DEA-48E9-B76D-9C31FE72D809}"/>
    <dgm:cxn modelId="{757CF920-8E3B-4BBF-9FBD-E6E2A7A51ADB}" type="presOf" srcId="{BC20420F-93DF-425E-B6A5-8A5D3068B367}" destId="{3FC205D5-06B0-4A7A-A550-6C9BEFFE5760}" srcOrd="1" destOrd="0" presId="urn:microsoft.com/office/officeart/2005/8/layout/radial1"/>
    <dgm:cxn modelId="{AA770E5C-5903-41C8-81D7-F3ABFD3D8BDE}" type="presOf" srcId="{21793564-93CA-4D08-B475-815FD665F3AB}" destId="{9F1A105F-B56E-469C-9881-DBD0CE79263B}" srcOrd="1" destOrd="0" presId="urn:microsoft.com/office/officeart/2005/8/layout/radial1"/>
    <dgm:cxn modelId="{7D387B46-7F40-4411-9AA7-F28D0D7A53C9}" type="presOf" srcId="{6FE97F11-5C07-4104-AFD6-D7420708E2BD}" destId="{00AE75F6-46A3-4E8E-B465-8BD87A80D7D4}" srcOrd="0" destOrd="0" presId="urn:microsoft.com/office/officeart/2005/8/layout/radial1"/>
    <dgm:cxn modelId="{B521C95C-EAB2-48BC-AE01-EE0AD6943423}" type="presOf" srcId="{C4CA9962-3776-434A-958A-4DA091E896D8}" destId="{C0F78684-B350-425F-BE51-0079C024A579}" srcOrd="1" destOrd="0" presId="urn:microsoft.com/office/officeart/2005/8/layout/radial1"/>
    <dgm:cxn modelId="{04311330-2237-4238-8F2B-009C005414E7}" type="presOf" srcId="{BC20420F-93DF-425E-B6A5-8A5D3068B367}" destId="{02A0D877-3D4B-45DB-8DF0-5A296B9E58A1}" srcOrd="0" destOrd="0" presId="urn:microsoft.com/office/officeart/2005/8/layout/radial1"/>
    <dgm:cxn modelId="{E5BF2652-8A98-48D3-B505-4225E5F5DFC9}" srcId="{A8BDDD31-0582-409D-8DE6-525FD36CD5B9}" destId="{5409E2C2-3C5F-4BA0-B3BA-026D95778E1A}" srcOrd="3" destOrd="0" parTransId="{C4CA9962-3776-434A-958A-4DA091E896D8}" sibTransId="{E7F72EAD-39B5-41AB-81D5-6819D4838968}"/>
    <dgm:cxn modelId="{65C87EA3-DFB0-42CD-BAB1-ABEF3B4C3004}" srcId="{A8BDDD31-0582-409D-8DE6-525FD36CD5B9}" destId="{0BF302A1-B9ED-4CCF-A01F-2B776BE24A31}" srcOrd="7" destOrd="0" parTransId="{65445BC8-6E03-4075-8328-FBB7D3C43C1F}" sibTransId="{9AD52564-BCF2-470C-9313-65627B88DD7E}"/>
    <dgm:cxn modelId="{653CD146-E79B-484C-A084-07960F709035}" type="presOf" srcId="{5409E2C2-3C5F-4BA0-B3BA-026D95778E1A}" destId="{CA2D0A4F-85E0-4D0E-8AB2-795E8C1F4051}" srcOrd="0" destOrd="0" presId="urn:microsoft.com/office/officeart/2005/8/layout/radial1"/>
    <dgm:cxn modelId="{8F899236-8A3E-437E-A8FA-4BE03AB91A54}" type="presOf" srcId="{F8639F8D-4F30-414F-9733-65BEB8C08B16}" destId="{9A8B7C1D-B992-42C3-88F3-7FD4AD1B002A}" srcOrd="0" destOrd="0" presId="urn:microsoft.com/office/officeart/2005/8/layout/radial1"/>
    <dgm:cxn modelId="{6874A873-85EF-4ED6-87D7-9E04E4F661BC}" type="presOf" srcId="{F31F4951-B6CA-4821-BA87-906691EAB329}" destId="{C5312FA8-D0AE-4B48-8CC8-C9E17E7FA20C}" srcOrd="0" destOrd="0" presId="urn:microsoft.com/office/officeart/2005/8/layout/radial1"/>
    <dgm:cxn modelId="{61754C3F-D677-494C-93F3-007C853AC158}" type="presOf" srcId="{BD47C0AB-2084-497F-944F-6159F185CAC4}" destId="{AE7E1ACD-1423-4C0D-B931-15BF37294255}" srcOrd="0" destOrd="0" presId="urn:microsoft.com/office/officeart/2005/8/layout/radial1"/>
    <dgm:cxn modelId="{FDC8BD50-6228-4B4F-B566-F1F12240C29E}" type="presOf" srcId="{C4CA9962-3776-434A-958A-4DA091E896D8}" destId="{1F5DE092-61C4-4902-9C88-523179D34BFF}" srcOrd="0" destOrd="0" presId="urn:microsoft.com/office/officeart/2005/8/layout/radial1"/>
    <dgm:cxn modelId="{305175E2-1FC3-420F-AB8D-2DA4F57BB35A}" type="presOf" srcId="{C3BF1E55-D552-4FE6-A139-BE7DB0298A3B}" destId="{A98EE669-9BA3-492B-BABA-3A58E3464529}" srcOrd="1" destOrd="0" presId="urn:microsoft.com/office/officeart/2005/8/layout/radial1"/>
    <dgm:cxn modelId="{EC918D4D-2672-47D7-B1FB-3B370EB6C0C9}" type="presOf" srcId="{0E874C05-23C4-4815-9A97-D4D59F81EDE4}" destId="{29C8615E-46B6-4BF9-A4E6-D946329337F6}" srcOrd="0" destOrd="0" presId="urn:microsoft.com/office/officeart/2005/8/layout/radial1"/>
    <dgm:cxn modelId="{3443A72C-CE78-4EF0-BCAC-88765758E47D}" srcId="{A8BDDD31-0582-409D-8DE6-525FD36CD5B9}" destId="{7F077187-BAFF-43B6-A956-48AF1085665B}" srcOrd="6" destOrd="0" parTransId="{C3BF1E55-D552-4FE6-A139-BE7DB0298A3B}" sibTransId="{00EDDCF0-B15A-4939-B2F5-A417E9C4BD06}"/>
    <dgm:cxn modelId="{BC2838DA-C163-4C56-A362-ED93EE7253BE}" srcId="{A8BDDD31-0582-409D-8DE6-525FD36CD5B9}" destId="{6FE97F11-5C07-4104-AFD6-D7420708E2BD}" srcOrd="4" destOrd="0" parTransId="{21793564-93CA-4D08-B475-815FD665F3AB}" sibTransId="{6249C051-781A-4B72-B881-FD398B374088}"/>
    <dgm:cxn modelId="{B0E7FD25-11E3-4BA2-9431-C3E6234240E0}" type="presOf" srcId="{A8BDDD31-0582-409D-8DE6-525FD36CD5B9}" destId="{E8A8510A-6F55-4B2B-B396-105B34F211E8}" srcOrd="0" destOrd="0" presId="urn:microsoft.com/office/officeart/2005/8/layout/radial1"/>
    <dgm:cxn modelId="{A9517AFC-93F3-49D8-9139-7EFEFB24CF4C}" type="presOf" srcId="{61B621A0-77FB-46D5-8F7F-FC638C9EB63F}" destId="{FE73B139-3FD7-45D1-A653-BB41EF7BB3CD}" srcOrd="0" destOrd="0" presId="urn:microsoft.com/office/officeart/2005/8/layout/radial1"/>
    <dgm:cxn modelId="{127DF316-2F7F-4506-B07E-CB6A60653586}" type="presOf" srcId="{A26D166C-A1F5-44F3-A008-6991EB6EC6D4}" destId="{C7C3C621-B25F-4AEB-B993-B7BF68D3ABD0}" srcOrd="0" destOrd="0" presId="urn:microsoft.com/office/officeart/2005/8/layout/radial1"/>
    <dgm:cxn modelId="{B01454B9-8F60-4BE4-BF1D-B9325C3B8B5A}" type="presOf" srcId="{65445BC8-6E03-4075-8328-FBB7D3C43C1F}" destId="{489CBEAB-5CE7-4D1A-9A05-1949C7EA92A6}" srcOrd="1" destOrd="0" presId="urn:microsoft.com/office/officeart/2005/8/layout/radial1"/>
    <dgm:cxn modelId="{9B9312FA-F490-4BAF-9F4D-32519E31D970}" srcId="{F8639F8D-4F30-414F-9733-65BEB8C08B16}" destId="{A8BDDD31-0582-409D-8DE6-525FD36CD5B9}" srcOrd="0" destOrd="0" parTransId="{B0393488-D84F-4F2A-B736-23D64F247553}" sibTransId="{82FE9935-1506-4FE1-B3DC-D87DC79BB6EC}"/>
    <dgm:cxn modelId="{EDAF54E5-2395-463C-9085-486D2F902603}" type="presOf" srcId="{7F077187-BAFF-43B6-A956-48AF1085665B}" destId="{3D3C30AE-FBB7-46B7-927E-8F81C51FD1B0}" srcOrd="0" destOrd="0" presId="urn:microsoft.com/office/officeart/2005/8/layout/radial1"/>
    <dgm:cxn modelId="{91AAFE2D-7DDE-45B8-9F6C-02C71F8D4DAE}" type="presOf" srcId="{0BF302A1-B9ED-4CCF-A01F-2B776BE24A31}" destId="{B4069F76-1580-4B63-B685-39BADA2C7942}" srcOrd="0" destOrd="0" presId="urn:microsoft.com/office/officeart/2005/8/layout/radial1"/>
    <dgm:cxn modelId="{EF416D97-D9CE-4C21-A271-13AAA85367A6}" type="presOf" srcId="{B716CB60-6BC6-4294-8E87-4E05B2D7078A}" destId="{B12E797A-3DB8-45AD-8B05-FF3B1C220950}" srcOrd="1" destOrd="0" presId="urn:microsoft.com/office/officeart/2005/8/layout/radial1"/>
    <dgm:cxn modelId="{865C8246-BAE1-45DD-9337-E0FABE20FEFB}" srcId="{A8BDDD31-0582-409D-8DE6-525FD36CD5B9}" destId="{BD47C0AB-2084-497F-944F-6159F185CAC4}" srcOrd="2" destOrd="0" parTransId="{61B621A0-77FB-46D5-8F7F-FC638C9EB63F}" sibTransId="{990D7BD1-D27D-440A-B193-22CB129052E2}"/>
    <dgm:cxn modelId="{0B50F29E-122F-4FF0-AB62-6377C75087E6}" srcId="{A8BDDD31-0582-409D-8DE6-525FD36CD5B9}" destId="{615E55E0-F2BC-4409-8962-8D14C29D703B}" srcOrd="5" destOrd="0" parTransId="{BC20420F-93DF-425E-B6A5-8A5D3068B367}" sibTransId="{49BBF478-8AD5-4590-9770-3D7865B06A0D}"/>
    <dgm:cxn modelId="{02F27BDD-277E-4641-9FF2-DFE09FB33375}" type="presOf" srcId="{615E55E0-F2BC-4409-8962-8D14C29D703B}" destId="{788FAFF9-B332-49A5-8CC9-82B4B299425F}" srcOrd="0" destOrd="0" presId="urn:microsoft.com/office/officeart/2005/8/layout/radial1"/>
    <dgm:cxn modelId="{9454B3AE-32C6-475F-9C37-A4630683A4B2}" type="presOf" srcId="{61B621A0-77FB-46D5-8F7F-FC638C9EB63F}" destId="{79EC4F50-12D1-40FC-8B5E-69C4E8E48266}" srcOrd="1" destOrd="0" presId="urn:microsoft.com/office/officeart/2005/8/layout/radial1"/>
    <dgm:cxn modelId="{4CA1506F-7DCE-495B-AF0E-CE7A6E8264F5}" type="presOf" srcId="{C3BF1E55-D552-4FE6-A139-BE7DB0298A3B}" destId="{F32638FD-D3B1-43B5-9F37-89EC34E3AACF}" srcOrd="0" destOrd="0" presId="urn:microsoft.com/office/officeart/2005/8/layout/radial1"/>
    <dgm:cxn modelId="{18E91E63-A32E-47F6-B489-EA2B703991A2}" srcId="{A8BDDD31-0582-409D-8DE6-525FD36CD5B9}" destId="{A26D166C-A1F5-44F3-A008-6991EB6EC6D4}" srcOrd="1" destOrd="0" parTransId="{B716CB60-6BC6-4294-8E87-4E05B2D7078A}" sibTransId="{A13E8548-68BE-472C-97BE-B21EB035444D}"/>
    <dgm:cxn modelId="{97CCF6BA-C364-4D30-ABC6-BE5375F5F939}" type="presOf" srcId="{21793564-93CA-4D08-B475-815FD665F3AB}" destId="{397E6F3B-F121-491B-B583-9CD012DB4C3D}" srcOrd="0" destOrd="0" presId="urn:microsoft.com/office/officeart/2005/8/layout/radial1"/>
    <dgm:cxn modelId="{7498C288-C2BD-492E-974B-FC7C84891DA2}" type="presParOf" srcId="{9A8B7C1D-B992-42C3-88F3-7FD4AD1B002A}" destId="{E8A8510A-6F55-4B2B-B396-105B34F211E8}" srcOrd="0" destOrd="0" presId="urn:microsoft.com/office/officeart/2005/8/layout/radial1"/>
    <dgm:cxn modelId="{60C48EE8-E639-4EAB-B11A-0F354F794E27}" type="presParOf" srcId="{9A8B7C1D-B992-42C3-88F3-7FD4AD1B002A}" destId="{29C8615E-46B6-4BF9-A4E6-D946329337F6}" srcOrd="1" destOrd="0" presId="urn:microsoft.com/office/officeart/2005/8/layout/radial1"/>
    <dgm:cxn modelId="{BB5C58E1-AB00-4E0D-AF0F-568EB248CCED}" type="presParOf" srcId="{29C8615E-46B6-4BF9-A4E6-D946329337F6}" destId="{C6DDDD57-1A93-49B5-B220-AA424CE45266}" srcOrd="0" destOrd="0" presId="urn:microsoft.com/office/officeart/2005/8/layout/radial1"/>
    <dgm:cxn modelId="{A53A9E04-788E-4AA6-BB82-73E60B20A870}" type="presParOf" srcId="{9A8B7C1D-B992-42C3-88F3-7FD4AD1B002A}" destId="{C5312FA8-D0AE-4B48-8CC8-C9E17E7FA20C}" srcOrd="2" destOrd="0" presId="urn:microsoft.com/office/officeart/2005/8/layout/radial1"/>
    <dgm:cxn modelId="{89D18848-A905-4CEE-B05C-41ED9511E4C6}" type="presParOf" srcId="{9A8B7C1D-B992-42C3-88F3-7FD4AD1B002A}" destId="{94B66BE5-ED1C-4960-BD83-CDA114144502}" srcOrd="3" destOrd="0" presId="urn:microsoft.com/office/officeart/2005/8/layout/radial1"/>
    <dgm:cxn modelId="{E214F3D7-72D8-4FCA-A744-9F12D996A21D}" type="presParOf" srcId="{94B66BE5-ED1C-4960-BD83-CDA114144502}" destId="{B12E797A-3DB8-45AD-8B05-FF3B1C220950}" srcOrd="0" destOrd="0" presId="urn:microsoft.com/office/officeart/2005/8/layout/radial1"/>
    <dgm:cxn modelId="{3212C0E9-952C-41BF-A6FE-E5AC7718E47F}" type="presParOf" srcId="{9A8B7C1D-B992-42C3-88F3-7FD4AD1B002A}" destId="{C7C3C621-B25F-4AEB-B993-B7BF68D3ABD0}" srcOrd="4" destOrd="0" presId="urn:microsoft.com/office/officeart/2005/8/layout/radial1"/>
    <dgm:cxn modelId="{DE99017A-219F-482D-B9C9-C44ADC2EC465}" type="presParOf" srcId="{9A8B7C1D-B992-42C3-88F3-7FD4AD1B002A}" destId="{FE73B139-3FD7-45D1-A653-BB41EF7BB3CD}" srcOrd="5" destOrd="0" presId="urn:microsoft.com/office/officeart/2005/8/layout/radial1"/>
    <dgm:cxn modelId="{14E1F5F4-BD38-4CE2-8C26-A948F1ADDDAA}" type="presParOf" srcId="{FE73B139-3FD7-45D1-A653-BB41EF7BB3CD}" destId="{79EC4F50-12D1-40FC-8B5E-69C4E8E48266}" srcOrd="0" destOrd="0" presId="urn:microsoft.com/office/officeart/2005/8/layout/radial1"/>
    <dgm:cxn modelId="{43F8D4D1-0251-4F83-A2F6-A92A4ED9C902}" type="presParOf" srcId="{9A8B7C1D-B992-42C3-88F3-7FD4AD1B002A}" destId="{AE7E1ACD-1423-4C0D-B931-15BF37294255}" srcOrd="6" destOrd="0" presId="urn:microsoft.com/office/officeart/2005/8/layout/radial1"/>
    <dgm:cxn modelId="{029F5469-6535-47A7-A2ED-5C5E78601B54}" type="presParOf" srcId="{9A8B7C1D-B992-42C3-88F3-7FD4AD1B002A}" destId="{1F5DE092-61C4-4902-9C88-523179D34BFF}" srcOrd="7" destOrd="0" presId="urn:microsoft.com/office/officeart/2005/8/layout/radial1"/>
    <dgm:cxn modelId="{D36FD721-DABD-4F28-984F-0A2007B0BE53}" type="presParOf" srcId="{1F5DE092-61C4-4902-9C88-523179D34BFF}" destId="{C0F78684-B350-425F-BE51-0079C024A579}" srcOrd="0" destOrd="0" presId="urn:microsoft.com/office/officeart/2005/8/layout/radial1"/>
    <dgm:cxn modelId="{1D71BEFB-1532-4048-99D7-816E67C71003}" type="presParOf" srcId="{9A8B7C1D-B992-42C3-88F3-7FD4AD1B002A}" destId="{CA2D0A4F-85E0-4D0E-8AB2-795E8C1F4051}" srcOrd="8" destOrd="0" presId="urn:microsoft.com/office/officeart/2005/8/layout/radial1"/>
    <dgm:cxn modelId="{A1177DD8-EF22-4180-8C16-4E0EA147306D}" type="presParOf" srcId="{9A8B7C1D-B992-42C3-88F3-7FD4AD1B002A}" destId="{397E6F3B-F121-491B-B583-9CD012DB4C3D}" srcOrd="9" destOrd="0" presId="urn:microsoft.com/office/officeart/2005/8/layout/radial1"/>
    <dgm:cxn modelId="{0953EC7C-1F16-4C79-838A-9D52DEF95006}" type="presParOf" srcId="{397E6F3B-F121-491B-B583-9CD012DB4C3D}" destId="{9F1A105F-B56E-469C-9881-DBD0CE79263B}" srcOrd="0" destOrd="0" presId="urn:microsoft.com/office/officeart/2005/8/layout/radial1"/>
    <dgm:cxn modelId="{60C77EF4-A8F9-4F1D-9A8B-0E5601197C52}" type="presParOf" srcId="{9A8B7C1D-B992-42C3-88F3-7FD4AD1B002A}" destId="{00AE75F6-46A3-4E8E-B465-8BD87A80D7D4}" srcOrd="10" destOrd="0" presId="urn:microsoft.com/office/officeart/2005/8/layout/radial1"/>
    <dgm:cxn modelId="{A27181B5-5FF8-41F4-BF07-1D29C1F38C6A}" type="presParOf" srcId="{9A8B7C1D-B992-42C3-88F3-7FD4AD1B002A}" destId="{02A0D877-3D4B-45DB-8DF0-5A296B9E58A1}" srcOrd="11" destOrd="0" presId="urn:microsoft.com/office/officeart/2005/8/layout/radial1"/>
    <dgm:cxn modelId="{E8D000B3-01F3-42D5-8430-D77C39944F09}" type="presParOf" srcId="{02A0D877-3D4B-45DB-8DF0-5A296B9E58A1}" destId="{3FC205D5-06B0-4A7A-A550-6C9BEFFE5760}" srcOrd="0" destOrd="0" presId="urn:microsoft.com/office/officeart/2005/8/layout/radial1"/>
    <dgm:cxn modelId="{CB21D7B5-0FF0-4C5E-AC46-DA4F66F70D6E}" type="presParOf" srcId="{9A8B7C1D-B992-42C3-88F3-7FD4AD1B002A}" destId="{788FAFF9-B332-49A5-8CC9-82B4B299425F}" srcOrd="12" destOrd="0" presId="urn:microsoft.com/office/officeart/2005/8/layout/radial1"/>
    <dgm:cxn modelId="{7C0093BB-6FF8-4D03-A9F3-765C6ABB759A}" type="presParOf" srcId="{9A8B7C1D-B992-42C3-88F3-7FD4AD1B002A}" destId="{F32638FD-D3B1-43B5-9F37-89EC34E3AACF}" srcOrd="13" destOrd="0" presId="urn:microsoft.com/office/officeart/2005/8/layout/radial1"/>
    <dgm:cxn modelId="{701FAC30-E70D-4B14-92C0-F4B250FBAC15}" type="presParOf" srcId="{F32638FD-D3B1-43B5-9F37-89EC34E3AACF}" destId="{A98EE669-9BA3-492B-BABA-3A58E3464529}" srcOrd="0" destOrd="0" presId="urn:microsoft.com/office/officeart/2005/8/layout/radial1"/>
    <dgm:cxn modelId="{602E5686-8695-4187-A420-9033D02790DD}" type="presParOf" srcId="{9A8B7C1D-B992-42C3-88F3-7FD4AD1B002A}" destId="{3D3C30AE-FBB7-46B7-927E-8F81C51FD1B0}" srcOrd="14" destOrd="0" presId="urn:microsoft.com/office/officeart/2005/8/layout/radial1"/>
    <dgm:cxn modelId="{06EB5D25-3260-41DF-A965-75A67A2AE5C7}" type="presParOf" srcId="{9A8B7C1D-B992-42C3-88F3-7FD4AD1B002A}" destId="{91A4ED90-50F4-4318-9FEE-CD67444CFB62}" srcOrd="15" destOrd="0" presId="urn:microsoft.com/office/officeart/2005/8/layout/radial1"/>
    <dgm:cxn modelId="{001DD22D-ABF2-4A97-ABB4-FB4F229B8209}" type="presParOf" srcId="{91A4ED90-50F4-4318-9FEE-CD67444CFB62}" destId="{489CBEAB-5CE7-4D1A-9A05-1949C7EA92A6}" srcOrd="0" destOrd="0" presId="urn:microsoft.com/office/officeart/2005/8/layout/radial1"/>
    <dgm:cxn modelId="{3A5A6DCC-9786-4237-958E-C40AF040BC76}" type="presParOf" srcId="{9A8B7C1D-B992-42C3-88F3-7FD4AD1B002A}" destId="{B4069F76-1580-4B63-B685-39BADA2C7942}" srcOrd="16"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BE5771-48DA-4099-BACC-8B60DD5A5230}" type="datetimeFigureOut">
              <a:rPr lang="en-US" smtClean="0"/>
              <a:pPr/>
              <a:t>5/30/2017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D7A91D-0AC7-46D9-971E-3CF4D16316FF}" type="slidenum">
              <a:rPr lang="en-US" smtClean="0"/>
              <a:pPr/>
              <a:t>‹#›</a:t>
            </a:fld>
            <a:endParaRPr lang="en-US"/>
          </a:p>
        </p:txBody>
      </p:sp>
    </p:spTree>
    <p:extLst>
      <p:ext uri="{BB962C8B-B14F-4D97-AF65-F5344CB8AC3E}">
        <p14:creationId xmlns:p14="http://schemas.microsoft.com/office/powerpoint/2010/main" xmlns="" val="2826174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D7A91D-0AC7-46D9-971E-3CF4D16316FF}" type="slidenum">
              <a:rPr lang="en-US" smtClean="0"/>
              <a:pPr/>
              <a:t>46</a:t>
            </a:fld>
            <a:endParaRPr lang="en-US"/>
          </a:p>
        </p:txBody>
      </p:sp>
    </p:spTree>
    <p:extLst>
      <p:ext uri="{BB962C8B-B14F-4D97-AF65-F5344CB8AC3E}">
        <p14:creationId xmlns:p14="http://schemas.microsoft.com/office/powerpoint/2010/main" xmlns="" val="3645423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pcpolytechnic.com/mechanical/learning.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2" Type="http://schemas.openxmlformats.org/officeDocument/2006/relationships/hyperlink" Target="http://www.pcpolytechnic.com/contact-u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CH.5 FINANCIAL MANAGEMENT</a:t>
            </a:r>
            <a:endParaRPr lang="en-US" dirty="0"/>
          </a:p>
        </p:txBody>
      </p:sp>
      <p:sp>
        <p:nvSpPr>
          <p:cNvPr id="3" name="Subtitle 2"/>
          <p:cNvSpPr>
            <a:spLocks noGrp="1"/>
          </p:cNvSpPr>
          <p:nvPr>
            <p:ph type="subTitle" idx="1"/>
          </p:nvPr>
        </p:nvSpPr>
        <p:spPr/>
        <p:txBody>
          <a:bodyPr/>
          <a:lstStyle/>
          <a:p>
            <a:endParaRPr lang="en-US" dirty="0"/>
          </a:p>
        </p:txBody>
      </p:sp>
      <p:sp>
        <p:nvSpPr>
          <p:cNvPr id="4" name="Rectangle 3">
            <a:hlinkClick r:id="rId2"/>
          </p:cNvPr>
          <p:cNvSpPr>
            <a:spLocks noChangeArrowheads="1"/>
          </p:cNvSpPr>
          <p:nvPr/>
        </p:nvSpPr>
        <p:spPr bwMode="auto">
          <a:xfrm>
            <a:off x="2371725" y="6215063"/>
            <a:ext cx="4343400" cy="533400"/>
          </a:xfrm>
          <a:prstGeom prst="rect">
            <a:avLst/>
          </a:prstGeom>
          <a:solidFill>
            <a:schemeClr val="bg1"/>
          </a:solidFill>
          <a:ln w="9525">
            <a:solidFill>
              <a:schemeClr val="bg1"/>
            </a:solidFill>
            <a:miter lim="800000"/>
            <a:headEnd/>
            <a:tailEnd/>
          </a:ln>
        </p:spPr>
        <p:txBody>
          <a:bodyPr wrap="none" anchor="ctr"/>
          <a:lstStyle/>
          <a:p>
            <a:pPr algn="ctr">
              <a:defRPr/>
            </a:pPr>
            <a:r>
              <a:rPr lang="en-IN" sz="2000" i="1" u="sng" dirty="0">
                <a:solidFill>
                  <a:schemeClr val="accent6">
                    <a:lumMod val="50000"/>
                  </a:schemeClr>
                </a:solidFill>
                <a:latin typeface="Arial" pitchFamily="34" charset="0"/>
                <a:cs typeface="Times New Roman" pitchFamily="18" charset="0"/>
              </a:rPr>
              <a:t>Visit for more Learning Resources</a:t>
            </a:r>
            <a:endParaRPr lang="en-US" sz="2000" b="1" dirty="0">
              <a:solidFill>
                <a:schemeClr val="accent6">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CAPITAL</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Also called “</a:t>
            </a:r>
            <a:r>
              <a:rPr lang="en-US" dirty="0" smtClean="0">
                <a:solidFill>
                  <a:srgbClr val="FF0000"/>
                </a:solidFill>
              </a:rPr>
              <a:t>Block Capital”</a:t>
            </a:r>
          </a:p>
          <a:p>
            <a:r>
              <a:rPr lang="en-US" dirty="0" smtClean="0"/>
              <a:t>Required in the starting phase of enterprise</a:t>
            </a:r>
          </a:p>
          <a:p>
            <a:r>
              <a:rPr lang="en-US" dirty="0" smtClean="0"/>
              <a:t>Large amount of capital is required</a:t>
            </a:r>
          </a:p>
          <a:p>
            <a:r>
              <a:rPr lang="en-US" dirty="0" smtClean="0"/>
              <a:t>It is the permanent asset.</a:t>
            </a:r>
          </a:p>
          <a:p>
            <a:r>
              <a:rPr lang="en-US" dirty="0" smtClean="0"/>
              <a:t>Required for:</a:t>
            </a:r>
          </a:p>
          <a:p>
            <a:pPr lvl="1"/>
            <a:r>
              <a:rPr lang="en-US" dirty="0" smtClean="0"/>
              <a:t>Land</a:t>
            </a:r>
          </a:p>
          <a:p>
            <a:pPr lvl="1"/>
            <a:r>
              <a:rPr lang="en-US" dirty="0" err="1" smtClean="0"/>
              <a:t>Machinary</a:t>
            </a:r>
            <a:r>
              <a:rPr lang="en-US" dirty="0" smtClean="0"/>
              <a:t>, equipments and tools.</a:t>
            </a:r>
          </a:p>
          <a:p>
            <a:pPr lvl="1"/>
            <a:r>
              <a:rPr lang="en-US" dirty="0" smtClean="0"/>
              <a:t>Plant setup.</a:t>
            </a:r>
          </a:p>
          <a:p>
            <a:pPr lvl="1"/>
            <a:r>
              <a:rPr lang="en-US" dirty="0" smtClean="0"/>
              <a:t>Infrastructure and buildings</a:t>
            </a:r>
          </a:p>
          <a:p>
            <a:pPr lvl="1"/>
            <a:r>
              <a:rPr lang="en-US" dirty="0" smtClean="0"/>
              <a:t>Electric and water supply</a:t>
            </a:r>
          </a:p>
          <a:p>
            <a:pPr lvl="1"/>
            <a:r>
              <a:rPr lang="en-US" dirty="0" smtClean="0"/>
              <a:t>Furniture</a:t>
            </a:r>
          </a:p>
          <a:p>
            <a:pPr lvl="1"/>
            <a:r>
              <a:rPr lang="en-US" dirty="0" smtClean="0"/>
              <a:t>Office setup.</a:t>
            </a:r>
          </a:p>
          <a:p>
            <a:pPr lvl="1"/>
            <a:r>
              <a:rPr lang="en-US" dirty="0" smtClean="0"/>
              <a:t>Intellectual Property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CAPITAL</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Required for day to day working of enterprise.</a:t>
            </a:r>
          </a:p>
          <a:p>
            <a:r>
              <a:rPr lang="en-US" dirty="0" smtClean="0"/>
              <a:t>Also called </a:t>
            </a:r>
            <a:r>
              <a:rPr lang="en-US" dirty="0" smtClean="0">
                <a:solidFill>
                  <a:srgbClr val="FF0000"/>
                </a:solidFill>
              </a:rPr>
              <a:t>“Circulating Capital”</a:t>
            </a:r>
            <a:endParaRPr lang="en-US" dirty="0" smtClean="0"/>
          </a:p>
          <a:p>
            <a:r>
              <a:rPr lang="en-US" dirty="0" smtClean="0"/>
              <a:t>Short term use of funds.</a:t>
            </a:r>
          </a:p>
          <a:p>
            <a:r>
              <a:rPr lang="en-US" dirty="0" smtClean="0"/>
              <a:t>Includes:</a:t>
            </a:r>
          </a:p>
          <a:p>
            <a:pPr lvl="1"/>
            <a:r>
              <a:rPr lang="en-US" dirty="0" smtClean="0"/>
              <a:t>Material purchasing</a:t>
            </a:r>
          </a:p>
          <a:p>
            <a:pPr lvl="1"/>
            <a:r>
              <a:rPr lang="en-US" dirty="0" smtClean="0"/>
              <a:t>Maintenance cost</a:t>
            </a:r>
          </a:p>
          <a:p>
            <a:pPr lvl="1"/>
            <a:r>
              <a:rPr lang="en-US" dirty="0" smtClean="0"/>
              <a:t>Payments/salary</a:t>
            </a:r>
          </a:p>
          <a:p>
            <a:pPr lvl="1"/>
            <a:r>
              <a:rPr lang="en-US" dirty="0" smtClean="0"/>
              <a:t>Advertisement expenses</a:t>
            </a:r>
          </a:p>
          <a:p>
            <a:pPr lvl="1"/>
            <a:r>
              <a:rPr lang="en-US" dirty="0" smtClean="0"/>
              <a:t>Transportation costs</a:t>
            </a:r>
          </a:p>
          <a:p>
            <a:pPr lvl="1"/>
            <a:r>
              <a:rPr lang="en-US" dirty="0" smtClean="0"/>
              <a:t>Cost of facilities</a:t>
            </a:r>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CAPITAL</a:t>
            </a:r>
            <a:endParaRPr lang="en-US" dirty="0"/>
          </a:p>
        </p:txBody>
      </p:sp>
      <p:graphicFrame>
        <p:nvGraphicFramePr>
          <p:cNvPr id="4" name="Content Placeholder 3"/>
          <p:cNvGraphicFramePr>
            <a:graphicFrameLocks noGrp="1"/>
          </p:cNvGraphicFramePr>
          <p:nvPr>
            <p:ph idx="1"/>
          </p:nvPr>
        </p:nvGraphicFramePr>
        <p:xfrm>
          <a:off x="457200" y="1447800"/>
          <a:ext cx="82296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WORKING CAPITAL</a:t>
            </a:r>
            <a:endParaRPr lang="en-US" dirty="0"/>
          </a:p>
        </p:txBody>
      </p:sp>
      <p:graphicFrame>
        <p:nvGraphicFramePr>
          <p:cNvPr id="4" name="Content Placeholder 3"/>
          <p:cNvGraphicFramePr>
            <a:graphicFrameLocks noGrp="1"/>
          </p:cNvGraphicFramePr>
          <p:nvPr>
            <p:ph idx="1"/>
          </p:nvPr>
        </p:nvGraphicFramePr>
        <p:xfrm>
          <a:off x="457200" y="12954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533400" y="457200"/>
            <a:ext cx="4038600" cy="5638800"/>
          </a:xfrm>
        </p:spPr>
        <p:txBody>
          <a:bodyPr>
            <a:normAutofit/>
          </a:bodyPr>
          <a:lstStyle/>
          <a:p>
            <a:pPr algn="ctr">
              <a:buNone/>
            </a:pPr>
            <a:r>
              <a:rPr lang="en-US" b="1" dirty="0" smtClean="0">
                <a:solidFill>
                  <a:srgbClr val="FF0000"/>
                </a:solidFill>
              </a:rPr>
              <a:t>FIXED CAPITAL</a:t>
            </a:r>
          </a:p>
          <a:p>
            <a:pPr marL="514350" indent="-514350">
              <a:buFont typeface="+mj-lt"/>
              <a:buAutoNum type="arabicPeriod"/>
            </a:pPr>
            <a:r>
              <a:rPr lang="en-US" sz="2000" dirty="0" smtClean="0"/>
              <a:t>Required in starting phase of industry</a:t>
            </a:r>
          </a:p>
          <a:p>
            <a:pPr marL="514350" indent="-514350">
              <a:buFont typeface="+mj-lt"/>
              <a:buAutoNum type="arabicPeriod"/>
            </a:pPr>
            <a:r>
              <a:rPr lang="en-US" sz="2000" dirty="0" smtClean="0"/>
              <a:t>One time activity</a:t>
            </a:r>
          </a:p>
          <a:p>
            <a:pPr marL="514350" indent="-514350">
              <a:buFont typeface="+mj-lt"/>
              <a:buAutoNum type="arabicPeriod"/>
            </a:pPr>
            <a:r>
              <a:rPr lang="en-US" sz="2000" dirty="0" smtClean="0"/>
              <a:t>Permanent Asset of firm</a:t>
            </a:r>
          </a:p>
          <a:p>
            <a:pPr marL="514350" indent="-514350">
              <a:buFont typeface="+mj-lt"/>
              <a:buAutoNum type="arabicPeriod"/>
            </a:pPr>
            <a:r>
              <a:rPr lang="en-US" sz="2000" dirty="0" smtClean="0"/>
              <a:t>Called as Block Capital</a:t>
            </a:r>
          </a:p>
          <a:p>
            <a:pPr marL="514350" indent="-514350">
              <a:buFont typeface="+mj-lt"/>
              <a:buAutoNum type="arabicPeriod"/>
            </a:pPr>
            <a:r>
              <a:rPr lang="en-US" sz="2000" dirty="0" smtClean="0"/>
              <a:t>Not varying i.e. fixed</a:t>
            </a:r>
          </a:p>
          <a:p>
            <a:pPr marL="514350" indent="-514350">
              <a:buFont typeface="+mj-lt"/>
              <a:buAutoNum type="arabicPeriod"/>
            </a:pPr>
            <a:r>
              <a:rPr lang="en-US" sz="2000" dirty="0" smtClean="0"/>
              <a:t>Ex.: </a:t>
            </a:r>
            <a:r>
              <a:rPr lang="en-US" sz="2000" dirty="0" err="1" smtClean="0"/>
              <a:t>Land,Machinary</a:t>
            </a:r>
            <a:r>
              <a:rPr lang="en-US" sz="2000" dirty="0" smtClean="0"/>
              <a:t>, equipments and </a:t>
            </a:r>
            <a:r>
              <a:rPr lang="en-US" sz="2000" dirty="0" err="1" smtClean="0"/>
              <a:t>tools,Plant</a:t>
            </a:r>
            <a:r>
              <a:rPr lang="en-US" sz="2000" dirty="0" smtClean="0"/>
              <a:t> </a:t>
            </a:r>
            <a:r>
              <a:rPr lang="en-US" sz="2000" dirty="0" err="1" smtClean="0"/>
              <a:t>setup.,Infrastructure</a:t>
            </a:r>
            <a:r>
              <a:rPr lang="en-US" sz="2000" dirty="0" smtClean="0"/>
              <a:t> and </a:t>
            </a:r>
            <a:r>
              <a:rPr lang="en-US" sz="2000" dirty="0" err="1" smtClean="0"/>
              <a:t>buildings,Electric</a:t>
            </a:r>
            <a:r>
              <a:rPr lang="en-US" sz="2000" dirty="0" smtClean="0"/>
              <a:t> and water </a:t>
            </a:r>
            <a:r>
              <a:rPr lang="en-US" sz="2000" dirty="0" err="1" smtClean="0"/>
              <a:t>supply,Furniture,Office</a:t>
            </a:r>
            <a:r>
              <a:rPr lang="en-US" sz="2000" dirty="0" smtClean="0"/>
              <a:t> </a:t>
            </a:r>
            <a:r>
              <a:rPr lang="en-US" sz="2000" dirty="0" err="1" smtClean="0"/>
              <a:t>setup,Intellectual</a:t>
            </a:r>
            <a:r>
              <a:rPr lang="en-US" sz="2000" dirty="0" smtClean="0"/>
              <a:t> Property</a:t>
            </a:r>
          </a:p>
          <a:p>
            <a:pPr marL="514350" indent="-514350">
              <a:buFont typeface="+mj-lt"/>
              <a:buAutoNum type="arabicPeriod"/>
            </a:pPr>
            <a:endParaRPr lang="en-US" sz="2000" dirty="0"/>
          </a:p>
        </p:txBody>
      </p:sp>
      <p:sp>
        <p:nvSpPr>
          <p:cNvPr id="10" name="Content Placeholder 9"/>
          <p:cNvSpPr>
            <a:spLocks noGrp="1"/>
          </p:cNvSpPr>
          <p:nvPr>
            <p:ph sz="half" idx="2"/>
          </p:nvPr>
        </p:nvSpPr>
        <p:spPr>
          <a:xfrm>
            <a:off x="4648200" y="533400"/>
            <a:ext cx="4038600" cy="5592763"/>
          </a:xfrm>
        </p:spPr>
        <p:txBody>
          <a:bodyPr>
            <a:normAutofit/>
          </a:bodyPr>
          <a:lstStyle/>
          <a:p>
            <a:pPr algn="ctr">
              <a:buNone/>
            </a:pPr>
            <a:r>
              <a:rPr lang="en-US" b="1" dirty="0" smtClean="0">
                <a:solidFill>
                  <a:srgbClr val="FF0000"/>
                </a:solidFill>
              </a:rPr>
              <a:t>WORKING CAPITAL</a:t>
            </a:r>
          </a:p>
          <a:p>
            <a:pPr marL="514350" indent="-514350">
              <a:buFont typeface="+mj-lt"/>
              <a:buAutoNum type="arabicPeriod"/>
            </a:pPr>
            <a:r>
              <a:rPr lang="en-US" sz="2000" dirty="0" smtClean="0"/>
              <a:t>Required in running phase of industry</a:t>
            </a:r>
          </a:p>
          <a:p>
            <a:pPr marL="514350" indent="-514350">
              <a:buFont typeface="+mj-lt"/>
              <a:buAutoNum type="arabicPeriod"/>
            </a:pPr>
            <a:r>
              <a:rPr lang="en-US" sz="2000" dirty="0" smtClean="0"/>
              <a:t>Continuous activity</a:t>
            </a:r>
          </a:p>
          <a:p>
            <a:pPr marL="514350" indent="-514350">
              <a:buFont typeface="+mj-lt"/>
              <a:buAutoNum type="arabicPeriod"/>
            </a:pPr>
            <a:r>
              <a:rPr lang="en-US" sz="2000" dirty="0" smtClean="0"/>
              <a:t>Consumed in day to day working</a:t>
            </a:r>
          </a:p>
          <a:p>
            <a:pPr marL="514350" indent="-514350">
              <a:buFont typeface="+mj-lt"/>
              <a:buAutoNum type="arabicPeriod"/>
            </a:pPr>
            <a:r>
              <a:rPr lang="en-US" sz="2000" dirty="0" smtClean="0"/>
              <a:t>Called as circulating capital</a:t>
            </a:r>
          </a:p>
          <a:p>
            <a:pPr marL="514350" indent="-514350">
              <a:buFont typeface="+mj-lt"/>
              <a:buAutoNum type="arabicPeriod"/>
            </a:pPr>
            <a:r>
              <a:rPr lang="en-US" sz="2000" dirty="0" smtClean="0"/>
              <a:t>Variable</a:t>
            </a:r>
          </a:p>
          <a:p>
            <a:pPr marL="514350" indent="-514350">
              <a:buFont typeface="+mj-lt"/>
              <a:buAutoNum type="arabicPeriod"/>
            </a:pPr>
            <a:r>
              <a:rPr lang="en-US" sz="2000" dirty="0" err="1" smtClean="0"/>
              <a:t>Ex.:Material</a:t>
            </a:r>
            <a:r>
              <a:rPr lang="en-US" sz="2000" dirty="0" smtClean="0"/>
              <a:t> </a:t>
            </a:r>
            <a:r>
              <a:rPr lang="en-US" sz="2000" dirty="0" err="1" smtClean="0"/>
              <a:t>purchasing,Maintenance</a:t>
            </a:r>
            <a:r>
              <a:rPr lang="en-US" sz="2000" dirty="0" smtClean="0"/>
              <a:t> </a:t>
            </a:r>
            <a:r>
              <a:rPr lang="en-US" sz="2000" dirty="0" err="1" smtClean="0"/>
              <a:t>cost,Payments</a:t>
            </a:r>
            <a:r>
              <a:rPr lang="en-US" sz="2000" dirty="0" smtClean="0"/>
              <a:t>/</a:t>
            </a:r>
            <a:r>
              <a:rPr lang="en-US" sz="2000" dirty="0" err="1" smtClean="0"/>
              <a:t>salary,Advertisement</a:t>
            </a:r>
            <a:r>
              <a:rPr lang="en-US" sz="2000" dirty="0" smtClean="0"/>
              <a:t> </a:t>
            </a:r>
            <a:r>
              <a:rPr lang="en-US" sz="2000" dirty="0" err="1" smtClean="0"/>
              <a:t>expenses,Transportation</a:t>
            </a:r>
            <a:r>
              <a:rPr lang="en-US" sz="2000" dirty="0" smtClean="0"/>
              <a:t> </a:t>
            </a:r>
            <a:r>
              <a:rPr lang="en-US" sz="2000" dirty="0" err="1" smtClean="0"/>
              <a:t>costs,Cost</a:t>
            </a:r>
            <a:r>
              <a:rPr lang="en-US" sz="2000" dirty="0" smtClean="0"/>
              <a:t> of facilities</a:t>
            </a:r>
          </a:p>
          <a:p>
            <a:pPr marL="514350" indent="-514350">
              <a:buFont typeface="+mj-lt"/>
              <a:buAutoNum type="arabicPeriod"/>
            </a:pPr>
            <a:endParaRPr lang="en-US" sz="2000" dirty="0" smtClean="0"/>
          </a:p>
          <a:p>
            <a:pPr marL="514350" indent="-514350">
              <a:buFont typeface="+mj-lt"/>
              <a:buAutoNum type="arabicPeriod"/>
            </a:pP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SOURCES OF RAISING CAPITAL</a:t>
            </a:r>
            <a:endParaRPr lang="en-US" dirty="0"/>
          </a:p>
        </p:txBody>
      </p:sp>
      <p:graphicFrame>
        <p:nvGraphicFramePr>
          <p:cNvPr id="7" name="Content Placeholder 6"/>
          <p:cNvGraphicFramePr>
            <a:graphicFrameLocks noGrp="1"/>
          </p:cNvGraphicFramePr>
          <p:nvPr>
            <p:ph idx="1"/>
          </p:nvPr>
        </p:nvGraphicFramePr>
        <p:xfrm>
          <a:off x="152400" y="1676400"/>
          <a:ext cx="8839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SOURCES OF RAISING CAPITAL</a:t>
            </a:r>
            <a:endParaRPr lang="en-US" dirty="0"/>
          </a:p>
        </p:txBody>
      </p:sp>
      <p:graphicFrame>
        <p:nvGraphicFramePr>
          <p:cNvPr id="4" name="Content Placeholder 3"/>
          <p:cNvGraphicFramePr>
            <a:graphicFrameLocks noGrp="1"/>
          </p:cNvGraphicFramePr>
          <p:nvPr>
            <p:ph idx="1"/>
          </p:nvPr>
        </p:nvGraphicFramePr>
        <p:xfrm>
          <a:off x="457200" y="914400"/>
          <a:ext cx="8229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533401"/>
            <a:ext cx="4038600" cy="4419600"/>
          </a:xfrm>
          <a:solidFill>
            <a:schemeClr val="accent6">
              <a:lumMod val="20000"/>
              <a:lumOff val="80000"/>
            </a:schemeClr>
          </a:solidFill>
        </p:spPr>
        <p:txBody>
          <a:bodyPr>
            <a:normAutofit lnSpcReduction="10000"/>
          </a:bodyPr>
          <a:lstStyle/>
          <a:p>
            <a:pPr>
              <a:buNone/>
            </a:pPr>
            <a:r>
              <a:rPr lang="en-US" sz="3200" dirty="0" smtClean="0">
                <a:solidFill>
                  <a:srgbClr val="FF0000"/>
                </a:solidFill>
              </a:rPr>
              <a:t>HIRE PURCHASE:</a:t>
            </a:r>
          </a:p>
          <a:p>
            <a:r>
              <a:rPr lang="en-US" sz="2400" dirty="0" smtClean="0"/>
              <a:t>When buyer is unable to pay the full purchase price; he pays an initial deposit to the supplier/finance house to get the equipment /machinery/item.</a:t>
            </a:r>
          </a:p>
          <a:p>
            <a:r>
              <a:rPr lang="en-US" sz="2400" dirty="0" smtClean="0"/>
              <a:t>Hire purchaser then pays regularly monthly or period wise payments.</a:t>
            </a:r>
          </a:p>
          <a:p>
            <a:r>
              <a:rPr lang="en-US" sz="2400" dirty="0" smtClean="0"/>
              <a:t>Interest rates are high.</a:t>
            </a:r>
          </a:p>
          <a:p>
            <a:endParaRPr lang="en-US" sz="2000" dirty="0" smtClean="0">
              <a:solidFill>
                <a:schemeClr val="tx2">
                  <a:lumMod val="75000"/>
                </a:schemeClr>
              </a:solidFill>
            </a:endParaRPr>
          </a:p>
          <a:p>
            <a:endParaRPr lang="en-US" sz="2000" dirty="0" smtClean="0">
              <a:solidFill>
                <a:schemeClr val="tx2">
                  <a:lumMod val="75000"/>
                </a:schemeClr>
              </a:solidFill>
            </a:endParaRPr>
          </a:p>
          <a:p>
            <a:pPr>
              <a:buNone/>
            </a:pPr>
            <a:endParaRPr lang="en-US" sz="2000" dirty="0" smtClean="0">
              <a:solidFill>
                <a:schemeClr val="tx2">
                  <a:lumMod val="75000"/>
                </a:schemeClr>
              </a:solidFill>
            </a:endParaRPr>
          </a:p>
          <a:p>
            <a:pPr>
              <a:buNone/>
            </a:pPr>
            <a:endParaRPr lang="en-IN" dirty="0"/>
          </a:p>
        </p:txBody>
      </p:sp>
      <p:sp>
        <p:nvSpPr>
          <p:cNvPr id="6" name="Content Placeholder 5"/>
          <p:cNvSpPr>
            <a:spLocks noGrp="1"/>
          </p:cNvSpPr>
          <p:nvPr>
            <p:ph sz="half" idx="2"/>
          </p:nvPr>
        </p:nvSpPr>
        <p:spPr>
          <a:xfrm>
            <a:off x="4648200" y="304800"/>
            <a:ext cx="4038600" cy="3352800"/>
          </a:xfrm>
          <a:solidFill>
            <a:schemeClr val="accent1">
              <a:lumMod val="20000"/>
              <a:lumOff val="80000"/>
            </a:schemeClr>
          </a:solidFill>
        </p:spPr>
        <p:txBody>
          <a:bodyPr>
            <a:normAutofit lnSpcReduction="10000"/>
          </a:bodyPr>
          <a:lstStyle/>
          <a:p>
            <a:pPr>
              <a:buNone/>
            </a:pPr>
            <a:r>
              <a:rPr lang="en-US" dirty="0" smtClean="0"/>
              <a:t> </a:t>
            </a:r>
            <a:r>
              <a:rPr lang="en-US" sz="3200" dirty="0" smtClean="0">
                <a:solidFill>
                  <a:schemeClr val="tx2">
                    <a:lumMod val="75000"/>
                  </a:schemeClr>
                </a:solidFill>
              </a:rPr>
              <a:t>EQUIPMENT LEASE :</a:t>
            </a:r>
            <a:endParaRPr lang="en-US" dirty="0" smtClean="0">
              <a:solidFill>
                <a:schemeClr val="tx2">
                  <a:lumMod val="75000"/>
                </a:schemeClr>
              </a:solidFill>
            </a:endParaRPr>
          </a:p>
          <a:p>
            <a:r>
              <a:rPr lang="en-US" sz="2400" dirty="0" smtClean="0"/>
              <a:t>Equipment is used on rental payment on lease basis.</a:t>
            </a:r>
          </a:p>
          <a:p>
            <a:r>
              <a:rPr lang="en-US" sz="2400" dirty="0" smtClean="0"/>
              <a:t>Way to acquire high cost equipments. </a:t>
            </a:r>
          </a:p>
          <a:p>
            <a:r>
              <a:rPr lang="en-US" sz="2400" dirty="0" smtClean="0"/>
              <a:t>This capital can be used somewhere else.</a:t>
            </a:r>
          </a:p>
          <a:p>
            <a:pPr>
              <a:buNone/>
            </a:pPr>
            <a:endParaRPr lang="en-US" sz="2400" dirty="0" smtClean="0"/>
          </a:p>
          <a:p>
            <a:pPr>
              <a:buNone/>
            </a:pPr>
            <a:endParaRPr lang="en-US" sz="2400" dirty="0" smtClean="0"/>
          </a:p>
          <a:p>
            <a:pPr>
              <a:buNone/>
            </a:pPr>
            <a:endParaRPr lang="en-IN" dirty="0"/>
          </a:p>
        </p:txBody>
      </p:sp>
      <p:sp>
        <p:nvSpPr>
          <p:cNvPr id="8" name="Rectangle 7"/>
          <p:cNvSpPr/>
          <p:nvPr/>
        </p:nvSpPr>
        <p:spPr>
          <a:xfrm>
            <a:off x="4724400" y="3657600"/>
            <a:ext cx="4114800" cy="304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smtClean="0">
                <a:ln>
                  <a:solidFill>
                    <a:schemeClr val="tx1"/>
                  </a:solidFill>
                </a:ln>
                <a:solidFill>
                  <a:schemeClr val="tx1"/>
                </a:solidFill>
              </a:rPr>
              <a:t>Finance Equipment Lease:</a:t>
            </a:r>
          </a:p>
          <a:p>
            <a:endParaRPr lang="en-US" dirty="0" smtClean="0">
              <a:ln>
                <a:solidFill>
                  <a:schemeClr val="tx1"/>
                </a:solidFill>
              </a:ln>
              <a:solidFill>
                <a:schemeClr val="tx1"/>
              </a:solidFill>
            </a:endParaRPr>
          </a:p>
          <a:p>
            <a:r>
              <a:rPr lang="en-US" dirty="0" smtClean="0">
                <a:ln>
                  <a:solidFill>
                    <a:schemeClr val="tx1"/>
                  </a:solidFill>
                </a:ln>
                <a:solidFill>
                  <a:schemeClr val="tx1"/>
                </a:solidFill>
              </a:rPr>
              <a:t>Contract between :</a:t>
            </a:r>
          </a:p>
          <a:p>
            <a:r>
              <a:rPr lang="en-US" dirty="0" smtClean="0">
                <a:ln>
                  <a:solidFill>
                    <a:schemeClr val="tx1"/>
                  </a:solidFill>
                </a:ln>
                <a:solidFill>
                  <a:schemeClr val="tx1"/>
                </a:solidFill>
              </a:rPr>
              <a:t>1.Lessor-Financer</a:t>
            </a:r>
          </a:p>
          <a:p>
            <a:r>
              <a:rPr lang="en-US" dirty="0" smtClean="0">
                <a:ln>
                  <a:solidFill>
                    <a:schemeClr val="tx1"/>
                  </a:solidFill>
                </a:ln>
                <a:solidFill>
                  <a:schemeClr val="tx1"/>
                </a:solidFill>
              </a:rPr>
              <a:t>    Equipments owned by </a:t>
            </a:r>
            <a:r>
              <a:rPr lang="en-US" dirty="0" err="1" smtClean="0">
                <a:ln>
                  <a:solidFill>
                    <a:schemeClr val="tx1"/>
                  </a:solidFill>
                </a:ln>
                <a:solidFill>
                  <a:schemeClr val="tx1"/>
                </a:solidFill>
              </a:rPr>
              <a:t>lessor</a:t>
            </a:r>
            <a:endParaRPr lang="en-US" dirty="0" smtClean="0">
              <a:ln>
                <a:solidFill>
                  <a:schemeClr val="tx1"/>
                </a:solidFill>
              </a:ln>
              <a:solidFill>
                <a:schemeClr val="tx1"/>
              </a:solidFill>
            </a:endParaRPr>
          </a:p>
          <a:p>
            <a:endParaRPr lang="en-US" dirty="0" smtClean="0">
              <a:ln>
                <a:solidFill>
                  <a:schemeClr val="tx1"/>
                </a:solidFill>
              </a:ln>
              <a:solidFill>
                <a:schemeClr val="tx1"/>
              </a:solidFill>
            </a:endParaRPr>
          </a:p>
          <a:p>
            <a:r>
              <a:rPr lang="en-US" dirty="0" smtClean="0">
                <a:ln>
                  <a:solidFill>
                    <a:schemeClr val="tx1"/>
                  </a:solidFill>
                </a:ln>
                <a:solidFill>
                  <a:schemeClr val="tx1"/>
                </a:solidFill>
              </a:rPr>
              <a:t>2.Lessee-One who acquires equipments    or goods</a:t>
            </a:r>
          </a:p>
          <a:p>
            <a:r>
              <a:rPr lang="en-US" dirty="0" smtClean="0">
                <a:ln>
                  <a:solidFill>
                    <a:schemeClr val="tx1"/>
                  </a:solidFill>
                </a:ln>
                <a:solidFill>
                  <a:schemeClr val="tx1"/>
                </a:solidFill>
              </a:rPr>
              <a:t>     Lessee is responsible for maintenance and everything.</a:t>
            </a:r>
          </a:p>
          <a:p>
            <a:endParaRPr lang="en-IN" dirty="0">
              <a:ln>
                <a:solidFill>
                  <a:schemeClr val="tx1"/>
                </a:solidFill>
              </a:ln>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SOURCES OF FINANCE</a:t>
            </a:r>
            <a:endParaRPr lang="en-US" dirty="0"/>
          </a:p>
        </p:txBody>
      </p:sp>
      <p:graphicFrame>
        <p:nvGraphicFramePr>
          <p:cNvPr id="4" name="Content Placeholder 3"/>
          <p:cNvGraphicFramePr>
            <a:graphicFrameLocks noGrp="1"/>
          </p:cNvGraphicFramePr>
          <p:nvPr>
            <p:ph idx="1"/>
          </p:nvPr>
        </p:nvGraphicFramePr>
        <p:xfrm>
          <a:off x="457200" y="1066800"/>
          <a:ext cx="82296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90600"/>
          </a:xfrm>
        </p:spPr>
        <p:txBody>
          <a:bodyPr>
            <a:normAutofit/>
          </a:bodyPr>
          <a:lstStyle/>
          <a:p>
            <a:r>
              <a:rPr lang="en-US" dirty="0" smtClean="0"/>
              <a:t>SHARE MARKET</a:t>
            </a:r>
            <a:endParaRPr lang="en-IN" dirty="0"/>
          </a:p>
        </p:txBody>
      </p:sp>
      <p:sp>
        <p:nvSpPr>
          <p:cNvPr id="5" name="Content Placeholder 4"/>
          <p:cNvSpPr>
            <a:spLocks noGrp="1"/>
          </p:cNvSpPr>
          <p:nvPr>
            <p:ph idx="1"/>
          </p:nvPr>
        </p:nvSpPr>
        <p:spPr>
          <a:xfrm>
            <a:off x="457200" y="990600"/>
            <a:ext cx="8229600" cy="5562600"/>
          </a:xfrm>
        </p:spPr>
        <p:txBody>
          <a:bodyPr/>
          <a:lstStyle/>
          <a:p>
            <a:endParaRPr lang="en-US" dirty="0" smtClean="0"/>
          </a:p>
          <a:p>
            <a:r>
              <a:rPr lang="en-US" dirty="0" smtClean="0"/>
              <a:t>Shares is the investment in  Joint stock Companies.</a:t>
            </a:r>
          </a:p>
          <a:p>
            <a:r>
              <a:rPr lang="en-US" dirty="0" smtClean="0"/>
              <a:t>Also called “Stock market” or “Equity market”</a:t>
            </a:r>
          </a:p>
          <a:p>
            <a:r>
              <a:rPr lang="en-US" dirty="0" smtClean="0"/>
              <a:t>Trading of shares i.e. purchase and sell.</a:t>
            </a:r>
          </a:p>
          <a:p>
            <a:r>
              <a:rPr lang="en-US" dirty="0" smtClean="0"/>
              <a:t>BSE(Bombay Stock Exchange),PSE (</a:t>
            </a:r>
            <a:r>
              <a:rPr lang="en-US" dirty="0" err="1" smtClean="0"/>
              <a:t>Pune</a:t>
            </a:r>
            <a:r>
              <a:rPr lang="en-US" dirty="0" smtClean="0"/>
              <a:t> Stock Exchange),JSE ( </a:t>
            </a:r>
            <a:r>
              <a:rPr lang="en-US" dirty="0" err="1" smtClean="0"/>
              <a:t>Jaipur</a:t>
            </a:r>
            <a:r>
              <a:rPr lang="en-US" dirty="0" smtClean="0"/>
              <a:t> Stock Exchange) ,etc.</a:t>
            </a:r>
          </a:p>
          <a:p>
            <a:pPr>
              <a:buNone/>
            </a:pPr>
            <a:endParaRPr lang="en-US" dirty="0" smtClean="0"/>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 TO BE LEARNED IN CHAPTER</a:t>
            </a:r>
            <a:endParaRPr lang="en-US"/>
          </a:p>
        </p:txBody>
      </p:sp>
      <p:sp>
        <p:nvSpPr>
          <p:cNvPr id="3" name="Content Placeholder 2"/>
          <p:cNvSpPr>
            <a:spLocks noGrp="1"/>
          </p:cNvSpPr>
          <p:nvPr>
            <p:ph idx="1"/>
          </p:nvPr>
        </p:nvSpPr>
        <p:spPr/>
        <p:txBody>
          <a:bodyPr/>
          <a:lstStyle/>
          <a:p>
            <a:r>
              <a:rPr lang="en-US" dirty="0"/>
              <a:t>Explain the government rules and regulations related to financial management, Industrial safety acts.</a:t>
            </a:r>
          </a:p>
        </p:txBody>
      </p:sp>
    </p:spTree>
    <p:extLst>
      <p:ext uri="{BB962C8B-B14F-4D97-AF65-F5344CB8AC3E}">
        <p14:creationId xmlns:p14="http://schemas.microsoft.com/office/powerpoint/2010/main" xmlns="" val="1863683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a:solidFill>
            <a:schemeClr val="accent2">
              <a:lumMod val="20000"/>
              <a:lumOff val="80000"/>
            </a:schemeClr>
          </a:solidFill>
        </p:spPr>
        <p:txBody>
          <a:bodyPr>
            <a:normAutofit fontScale="90000"/>
          </a:bodyPr>
          <a:lstStyle/>
          <a:p>
            <a:r>
              <a:rPr lang="en-US" dirty="0" smtClean="0">
                <a:latin typeface="Aharoni" pitchFamily="2" charset="-79"/>
                <a:cs typeface="Aharoni" pitchFamily="2" charset="-79"/>
              </a:rPr>
              <a:t>SHARES</a:t>
            </a:r>
            <a:endParaRPr lang="en-IN" dirty="0">
              <a:latin typeface="Aharoni" pitchFamily="2" charset="-79"/>
              <a:cs typeface="Aharoni" pitchFamily="2" charset="-79"/>
            </a:endParaRPr>
          </a:p>
        </p:txBody>
      </p:sp>
      <p:graphicFrame>
        <p:nvGraphicFramePr>
          <p:cNvPr id="4" name="Content Placeholder 3"/>
          <p:cNvGraphicFramePr>
            <a:graphicFrameLocks noGrp="1"/>
          </p:cNvGraphicFramePr>
          <p:nvPr>
            <p:ph idx="1"/>
          </p:nvPr>
        </p:nvGraphicFramePr>
        <p:xfrm>
          <a:off x="457200" y="8382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858000" cy="1162050"/>
          </a:xfrm>
        </p:spPr>
        <p:txBody>
          <a:bodyPr>
            <a:normAutofit/>
          </a:bodyPr>
          <a:lstStyle/>
          <a:p>
            <a:r>
              <a:rPr lang="en-US" sz="4400" dirty="0" smtClean="0"/>
              <a:t>BUDGETS AND ACCOUNTS</a:t>
            </a:r>
            <a:endParaRPr lang="en-US" sz="4400" dirty="0"/>
          </a:p>
        </p:txBody>
      </p:sp>
      <p:pic>
        <p:nvPicPr>
          <p:cNvPr id="5" name="Content Placeholder 4" descr="7027596629_1b17209fa6_b.jpg"/>
          <p:cNvPicPr>
            <a:picLocks noGrp="1" noChangeAspect="1"/>
          </p:cNvPicPr>
          <p:nvPr>
            <p:ph idx="1"/>
          </p:nvPr>
        </p:nvPicPr>
        <p:blipFill>
          <a:blip r:embed="rId2" cstate="print"/>
          <a:stretch>
            <a:fillRect/>
          </a:stretch>
        </p:blipFill>
        <p:spPr>
          <a:xfrm>
            <a:off x="5410200" y="1447800"/>
            <a:ext cx="2971800" cy="2746772"/>
          </a:xfrm>
        </p:spPr>
      </p:pic>
      <p:sp>
        <p:nvSpPr>
          <p:cNvPr id="4" name="Text Placeholder 3"/>
          <p:cNvSpPr>
            <a:spLocks noGrp="1"/>
          </p:cNvSpPr>
          <p:nvPr>
            <p:ph type="body" sz="half" idx="2"/>
          </p:nvPr>
        </p:nvSpPr>
        <p:spPr>
          <a:xfrm>
            <a:off x="457200" y="1435100"/>
            <a:ext cx="4267200" cy="4691063"/>
          </a:xfrm>
        </p:spPr>
        <p:txBody>
          <a:bodyPr/>
          <a:lstStyle/>
          <a:p>
            <a:r>
              <a:rPr lang="en-US" sz="2800" b="1" dirty="0" smtClean="0">
                <a:solidFill>
                  <a:srgbClr val="FF0000"/>
                </a:solidFill>
              </a:rPr>
              <a:t>BUDGETS:</a:t>
            </a:r>
          </a:p>
          <a:p>
            <a:pPr>
              <a:buFont typeface="Arial" pitchFamily="34" charset="0"/>
              <a:buChar char="•"/>
            </a:pPr>
            <a:r>
              <a:rPr lang="en-US" sz="2800" dirty="0" smtClean="0"/>
              <a:t>Financial plan of next year</a:t>
            </a:r>
          </a:p>
          <a:p>
            <a:pPr>
              <a:buFont typeface="Arial" pitchFamily="34" charset="0"/>
              <a:buChar char="•"/>
            </a:pPr>
            <a:r>
              <a:rPr lang="en-US" sz="2800" dirty="0" smtClean="0"/>
              <a:t>Instrument for planning  future activities related to finance.</a:t>
            </a:r>
          </a:p>
          <a:p>
            <a:pPr>
              <a:buFont typeface="Arial" pitchFamily="34" charset="0"/>
              <a:buChar char="•"/>
            </a:pPr>
            <a:r>
              <a:rPr lang="en-US" sz="2800" dirty="0" smtClean="0"/>
              <a:t>Statement which tells the future inflow and outflow of money in upcoming year</a:t>
            </a:r>
          </a:p>
          <a:p>
            <a:pPr>
              <a:buFont typeface="Arial" pitchFamily="34" charset="0"/>
              <a:buChar char="•"/>
            </a:pPr>
            <a:endParaRPr lang="en-US" sz="2800" dirty="0" smtClean="0"/>
          </a:p>
          <a:p>
            <a:endParaRPr lang="en-US" sz="2800" b="1" dirty="0" smtClean="0">
              <a:solidFill>
                <a:srgbClr val="FF0000"/>
              </a:solidFill>
            </a:endParaRPr>
          </a:p>
          <a:p>
            <a:endParaRPr lang="en-US" dirty="0"/>
          </a:p>
        </p:txBody>
      </p:sp>
      <p:pic>
        <p:nvPicPr>
          <p:cNvPr id="2050" name="Picture 2" descr="G:\data0\MAN PPTS\MAN PPTS\IMAGES FINANCE\download (6).jpg"/>
          <p:cNvPicPr>
            <a:picLocks noChangeAspect="1" noChangeArrowheads="1"/>
          </p:cNvPicPr>
          <p:nvPr/>
        </p:nvPicPr>
        <p:blipFill>
          <a:blip r:embed="rId3" cstate="print"/>
          <a:srcRect/>
          <a:stretch>
            <a:fillRect/>
          </a:stretch>
        </p:blipFill>
        <p:spPr bwMode="auto">
          <a:xfrm>
            <a:off x="5562600" y="4419600"/>
            <a:ext cx="2752725" cy="21431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001000" cy="1162050"/>
          </a:xfrm>
        </p:spPr>
        <p:txBody>
          <a:bodyPr>
            <a:normAutofit/>
          </a:bodyPr>
          <a:lstStyle/>
          <a:p>
            <a:pPr algn="ctr"/>
            <a:r>
              <a:rPr lang="en-US" sz="3600" dirty="0" smtClean="0"/>
              <a:t>BUDGETARY CONTROL</a:t>
            </a:r>
            <a:endParaRPr lang="en-US" sz="3600" dirty="0"/>
          </a:p>
        </p:txBody>
      </p:sp>
      <p:pic>
        <p:nvPicPr>
          <p:cNvPr id="5" name="Content Placeholder 4" descr="download.png"/>
          <p:cNvPicPr>
            <a:picLocks noGrp="1" noChangeAspect="1"/>
          </p:cNvPicPr>
          <p:nvPr>
            <p:ph idx="1"/>
          </p:nvPr>
        </p:nvPicPr>
        <p:blipFill>
          <a:blip r:embed="rId2" cstate="print"/>
          <a:stretch>
            <a:fillRect/>
          </a:stretch>
        </p:blipFill>
        <p:spPr>
          <a:xfrm>
            <a:off x="5105400" y="1600200"/>
            <a:ext cx="2971800" cy="2143125"/>
          </a:xfrm>
        </p:spPr>
      </p:pic>
      <p:sp>
        <p:nvSpPr>
          <p:cNvPr id="4" name="Text Placeholder 3"/>
          <p:cNvSpPr>
            <a:spLocks noGrp="1"/>
          </p:cNvSpPr>
          <p:nvPr>
            <p:ph type="body" sz="half" idx="2"/>
          </p:nvPr>
        </p:nvSpPr>
        <p:spPr>
          <a:xfrm>
            <a:off x="457200" y="1435100"/>
            <a:ext cx="4419600" cy="4691063"/>
          </a:xfrm>
        </p:spPr>
        <p:txBody>
          <a:bodyPr>
            <a:normAutofit/>
          </a:bodyPr>
          <a:lstStyle/>
          <a:p>
            <a:pPr>
              <a:buFont typeface="Arial" pitchFamily="34" charset="0"/>
              <a:buChar char="•"/>
            </a:pPr>
            <a:r>
              <a:rPr lang="en-US" sz="2400" dirty="0" smtClean="0"/>
              <a:t>When budgets are used as a tool for planning and controlling the capital ,is called as Budgetary control</a:t>
            </a:r>
          </a:p>
          <a:p>
            <a:pPr>
              <a:buFont typeface="Arial" pitchFamily="34" charset="0"/>
              <a:buChar char="•"/>
            </a:pPr>
            <a:r>
              <a:rPr lang="en-US" sz="2400" dirty="0" smtClean="0"/>
              <a:t>It is the comparison between actual operations and expected performance in the budget; and hence making the necessary adjustments in performance</a:t>
            </a:r>
            <a:r>
              <a:rPr lang="en-US" sz="2000" dirty="0" smtClean="0"/>
              <a:t>.</a:t>
            </a:r>
          </a:p>
          <a:p>
            <a:pPr>
              <a:buFont typeface="Arial" pitchFamily="34" charset="0"/>
              <a:buChar char="•"/>
            </a:pPr>
            <a:endParaRPr lang="en-US" sz="2000" dirty="0" smtClean="0"/>
          </a:p>
          <a:p>
            <a:pPr>
              <a:buFont typeface="Arial" pitchFamily="34" charset="0"/>
              <a:buChar char="•"/>
            </a:pPr>
            <a:endParaRPr lang="en-US" sz="2000" dirty="0"/>
          </a:p>
        </p:txBody>
      </p:sp>
      <p:pic>
        <p:nvPicPr>
          <p:cNvPr id="3074" name="Picture 2" descr="G:\data0\MAN PPTS\MAN PPTS\IMAGES FINANCE\images (2).jpg"/>
          <p:cNvPicPr>
            <a:picLocks noChangeAspect="1" noChangeArrowheads="1"/>
          </p:cNvPicPr>
          <p:nvPr/>
        </p:nvPicPr>
        <p:blipFill>
          <a:blip r:embed="rId3" cstate="print"/>
          <a:srcRect/>
          <a:stretch>
            <a:fillRect/>
          </a:stretch>
        </p:blipFill>
        <p:spPr bwMode="auto">
          <a:xfrm>
            <a:off x="4724400" y="3962400"/>
            <a:ext cx="3657600" cy="24384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TYPES OF BUDGET</a:t>
            </a:r>
            <a:endParaRPr lang="en-IN" dirty="0"/>
          </a:p>
        </p:txBody>
      </p:sp>
      <p:graphicFrame>
        <p:nvGraphicFramePr>
          <p:cNvPr id="8" name="Content Placeholder 7"/>
          <p:cNvGraphicFramePr>
            <a:graphicFrameLocks noGrp="1"/>
          </p:cNvGraphicFramePr>
          <p:nvPr>
            <p:ph idx="1"/>
          </p:nvPr>
        </p:nvGraphicFramePr>
        <p:xfrm>
          <a:off x="152400" y="1600200"/>
          <a:ext cx="88392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0"/>
          <a:ext cx="838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Production Budget</a:t>
            </a:r>
            <a:endParaRPr lang="en-IN" dirty="0"/>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Production Budget is based upon the sales budget.</a:t>
            </a:r>
          </a:p>
          <a:p>
            <a:r>
              <a:rPr lang="en-US" sz="2800" dirty="0" smtClean="0">
                <a:latin typeface="Times New Roman" pitchFamily="18" charset="0"/>
                <a:cs typeface="Times New Roman" pitchFamily="18" charset="0"/>
              </a:rPr>
              <a:t>Sales budget tells what quantity is to be produced hence gives output required / month.</a:t>
            </a:r>
          </a:p>
          <a:p>
            <a:r>
              <a:rPr lang="en-US" sz="2800" dirty="0" smtClean="0">
                <a:latin typeface="Times New Roman" pitchFamily="18" charset="0"/>
                <a:cs typeface="Times New Roman" pitchFamily="18" charset="0"/>
              </a:rPr>
              <a:t>Hence production budget </a:t>
            </a:r>
            <a:r>
              <a:rPr lang="en-US" sz="2800" dirty="0" err="1" smtClean="0">
                <a:latin typeface="Times New Roman" pitchFamily="18" charset="0"/>
                <a:cs typeface="Times New Roman" pitchFamily="18" charset="0"/>
              </a:rPr>
              <a:t>isprepared</a:t>
            </a:r>
            <a:r>
              <a:rPr lang="en-US" sz="2800" dirty="0" smtClean="0">
                <a:latin typeface="Times New Roman" pitchFamily="18" charset="0"/>
                <a:cs typeface="Times New Roman" pitchFamily="18" charset="0"/>
              </a:rPr>
              <a:t> to meet the sales budget. </a:t>
            </a:r>
          </a:p>
          <a:p>
            <a:r>
              <a:rPr lang="en-US" sz="2800" dirty="0" smtClean="0">
                <a:latin typeface="Times New Roman" pitchFamily="18" charset="0"/>
                <a:cs typeface="Times New Roman" pitchFamily="18" charset="0"/>
              </a:rPr>
              <a:t>Contains </a:t>
            </a:r>
            <a:r>
              <a:rPr lang="en-US" sz="2400" dirty="0" smtClean="0">
                <a:latin typeface="Times New Roman" pitchFamily="18" charset="0"/>
                <a:cs typeface="Times New Roman" pitchFamily="18" charset="0"/>
              </a:rPr>
              <a:t>Quantity to be produced month wise or quarter wise.</a:t>
            </a: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effectLst>
                  <a:outerShdw blurRad="38100" dist="38100" dir="2700000" algn="tl">
                    <a:srgbClr val="000000">
                      <a:alpha val="43137"/>
                    </a:srgbClr>
                  </a:outerShdw>
                </a:effectLst>
              </a:rPr>
              <a:t>Production Budget</a:t>
            </a:r>
            <a:endParaRPr lang="en-IN" dirty="0"/>
          </a:p>
        </p:txBody>
      </p:sp>
      <p:pic>
        <p:nvPicPr>
          <p:cNvPr id="9" name="Content Placeholder 8" descr="IMG_20170209_134926.jpg"/>
          <p:cNvPicPr>
            <a:picLocks noGrp="1" noChangeAspect="1"/>
          </p:cNvPicPr>
          <p:nvPr>
            <p:ph idx="1"/>
          </p:nvPr>
        </p:nvPicPr>
        <p:blipFill>
          <a:blip r:embed="rId2" cstate="print">
            <a:lum bright="10000"/>
          </a:blip>
          <a:stretch>
            <a:fillRect/>
          </a:stretch>
        </p:blipFill>
        <p:spPr>
          <a:xfrm>
            <a:off x="1308084" y="1600200"/>
            <a:ext cx="6527831" cy="45259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effectLst>
                  <a:outerShdw blurRad="38100" dist="38100" dir="2700000" algn="tl">
                    <a:srgbClr val="000000">
                      <a:alpha val="43137"/>
                    </a:srgbClr>
                  </a:outerShdw>
                </a:effectLst>
              </a:rPr>
              <a:t>Sales Budget</a:t>
            </a:r>
            <a:r>
              <a:rPr lang="en-IN" b="1" dirty="0" smtClean="0">
                <a:effectLst>
                  <a:outerShdw blurRad="38100" dist="38100" dir="2700000" algn="tl">
                    <a:srgbClr val="000000">
                      <a:alpha val="43137"/>
                    </a:srgbClr>
                  </a:outerShdw>
                </a:effectLst>
              </a:rPr>
              <a:t/>
            </a:r>
            <a:br>
              <a:rPr lang="en-IN" b="1" dirty="0" smtClean="0">
                <a:effectLst>
                  <a:outerShdw blurRad="38100" dist="38100" dir="2700000" algn="tl">
                    <a:srgbClr val="000000">
                      <a:alpha val="43137"/>
                    </a:srgbClr>
                  </a:outerShdw>
                </a:effectLst>
              </a:rPr>
            </a:br>
            <a:endParaRPr lang="en-IN" dirty="0"/>
          </a:p>
        </p:txBody>
      </p:sp>
      <p:sp>
        <p:nvSpPr>
          <p:cNvPr id="3" name="Content Placeholder 2"/>
          <p:cNvSpPr>
            <a:spLocks noGrp="1"/>
          </p:cNvSpPr>
          <p:nvPr>
            <p:ph idx="1"/>
          </p:nvPr>
        </p:nvSpPr>
        <p:spPr/>
        <p:txBody>
          <a:bodyPr>
            <a:normAutofit fontScale="85000" lnSpcReduction="20000"/>
          </a:bodyPr>
          <a:lstStyle/>
          <a:p>
            <a:r>
              <a:rPr lang="en-US" dirty="0" smtClean="0"/>
              <a:t>Provides projections about sales of products in the upcoming year.</a:t>
            </a:r>
          </a:p>
          <a:p>
            <a:r>
              <a:rPr lang="en-US" dirty="0" smtClean="0"/>
              <a:t>Also provides information about income of company.</a:t>
            </a:r>
          </a:p>
          <a:p>
            <a:r>
              <a:rPr lang="en-US" dirty="0" smtClean="0"/>
              <a:t>Market competition and sales forecasting are important inputs</a:t>
            </a:r>
          </a:p>
          <a:p>
            <a:r>
              <a:rPr lang="en-US" dirty="0" smtClean="0"/>
              <a:t>Prepared by marketing manager.</a:t>
            </a:r>
          </a:p>
          <a:p>
            <a:r>
              <a:rPr lang="en-US" dirty="0" smtClean="0"/>
              <a:t>Decides :</a:t>
            </a:r>
          </a:p>
          <a:p>
            <a:pPr lvl="1"/>
            <a:r>
              <a:rPr lang="en-US" dirty="0" smtClean="0"/>
              <a:t>Requirement of advertisement</a:t>
            </a:r>
          </a:p>
          <a:p>
            <a:pPr lvl="1"/>
            <a:r>
              <a:rPr lang="en-US" dirty="0" smtClean="0"/>
              <a:t>Work force  required</a:t>
            </a:r>
          </a:p>
          <a:p>
            <a:pPr lvl="1"/>
            <a:r>
              <a:rPr lang="en-US" dirty="0" smtClean="0"/>
              <a:t>Final targets</a:t>
            </a:r>
          </a:p>
          <a:p>
            <a:pPr lvl="1"/>
            <a:r>
              <a:rPr lang="en-US" dirty="0" smtClean="0"/>
              <a:t>Rates of advertisement</a:t>
            </a:r>
          </a:p>
          <a:p>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20170209_134908.jpg"/>
          <p:cNvPicPr>
            <a:picLocks noGrp="1" noChangeAspect="1"/>
          </p:cNvPicPr>
          <p:nvPr>
            <p:ph idx="4294967295"/>
          </p:nvPr>
        </p:nvPicPr>
        <p:blipFill>
          <a:blip r:embed="rId2" cstate="print">
            <a:lum bright="10000"/>
          </a:blip>
          <a:stretch>
            <a:fillRect/>
          </a:stretch>
        </p:blipFill>
        <p:spPr>
          <a:xfrm>
            <a:off x="1143000" y="914400"/>
            <a:ext cx="6971646" cy="5334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STEPS IN PREPARING SALES BUDGET</a:t>
            </a:r>
            <a:endParaRPr lang="en-IN" dirty="0"/>
          </a:p>
        </p:txBody>
      </p:sp>
      <p:pic>
        <p:nvPicPr>
          <p:cNvPr id="6" name="Content Placeholder 5" descr="IMG_20170209_134845.jpg"/>
          <p:cNvPicPr>
            <a:picLocks noGrp="1" noChangeAspect="1"/>
          </p:cNvPicPr>
          <p:nvPr>
            <p:ph idx="1"/>
          </p:nvPr>
        </p:nvPicPr>
        <p:blipFill>
          <a:blip r:embed="rId2" cstate="print">
            <a:lum bright="10000"/>
          </a:blip>
          <a:stretch>
            <a:fillRect/>
          </a:stretch>
        </p:blipFill>
        <p:spPr>
          <a:xfrm>
            <a:off x="609600" y="1417637"/>
            <a:ext cx="7444997" cy="5440363"/>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CONTENT OF CHAPTER</a:t>
            </a:r>
            <a:endParaRPr lang="en-US" dirty="0"/>
          </a:p>
        </p:txBody>
      </p:sp>
      <p:sp>
        <p:nvSpPr>
          <p:cNvPr id="3" name="Content Placeholder 2"/>
          <p:cNvSpPr>
            <a:spLocks noGrp="1"/>
          </p:cNvSpPr>
          <p:nvPr>
            <p:ph idx="1"/>
          </p:nvPr>
        </p:nvSpPr>
        <p:spPr>
          <a:xfrm>
            <a:off x="381000" y="1295400"/>
            <a:ext cx="8229600" cy="5364163"/>
          </a:xfrm>
        </p:spPr>
        <p:txBody>
          <a:bodyPr>
            <a:normAutofit fontScale="85000" lnSpcReduction="10000"/>
          </a:bodyPr>
          <a:lstStyle/>
          <a:p>
            <a:r>
              <a:rPr lang="en-US" dirty="0" smtClean="0"/>
              <a:t>Financial Management- Objectives &amp; Functions </a:t>
            </a:r>
          </a:p>
          <a:p>
            <a:r>
              <a:rPr lang="en-US" dirty="0" smtClean="0"/>
              <a:t>Capital Generation &amp; Management </a:t>
            </a:r>
            <a:r>
              <a:rPr lang="en-US" dirty="0" smtClean="0">
                <a:sym typeface="Symbol"/>
              </a:rPr>
              <a:t></a:t>
            </a:r>
            <a:r>
              <a:rPr lang="en-US" dirty="0" smtClean="0"/>
              <a:t> Types of Capitals - Fixed &amp; Working </a:t>
            </a:r>
            <a:r>
              <a:rPr lang="en-US" dirty="0" smtClean="0">
                <a:sym typeface="Symbol"/>
              </a:rPr>
              <a:t></a:t>
            </a:r>
            <a:r>
              <a:rPr lang="en-US" dirty="0" smtClean="0"/>
              <a:t> Sources of raising Capital - Features of Short term, Medium Term &amp; Long Term Sources</a:t>
            </a:r>
          </a:p>
          <a:p>
            <a:r>
              <a:rPr lang="en-US" dirty="0" smtClean="0"/>
              <a:t> Budgets and accounts </a:t>
            </a:r>
            <a:r>
              <a:rPr lang="en-US" dirty="0" smtClean="0">
                <a:sym typeface="Symbol"/>
              </a:rPr>
              <a:t></a:t>
            </a:r>
            <a:r>
              <a:rPr lang="en-US" dirty="0" smtClean="0"/>
              <a:t> Types of Budgets </a:t>
            </a:r>
            <a:r>
              <a:rPr lang="en-US" dirty="0" smtClean="0">
                <a:sym typeface="Symbol"/>
              </a:rPr>
              <a:t></a:t>
            </a:r>
            <a:r>
              <a:rPr lang="en-US" dirty="0" smtClean="0"/>
              <a:t> Fixed &amp; Variable Budget - Concept </a:t>
            </a:r>
            <a:r>
              <a:rPr lang="en-US" dirty="0" smtClean="0">
                <a:sym typeface="Symbol"/>
              </a:rPr>
              <a:t></a:t>
            </a:r>
            <a:r>
              <a:rPr lang="en-US" dirty="0" smtClean="0"/>
              <a:t> Production Budget - Sample format </a:t>
            </a:r>
            <a:r>
              <a:rPr lang="en-US" dirty="0" smtClean="0">
                <a:sym typeface="Symbol"/>
              </a:rPr>
              <a:t></a:t>
            </a:r>
            <a:r>
              <a:rPr lang="en-US" dirty="0" smtClean="0"/>
              <a:t> </a:t>
            </a:r>
            <a:r>
              <a:rPr lang="en-US" dirty="0" err="1" smtClean="0"/>
              <a:t>Labour</a:t>
            </a:r>
            <a:r>
              <a:rPr lang="en-US" dirty="0" smtClean="0"/>
              <a:t> Budget - Sample format </a:t>
            </a:r>
            <a:r>
              <a:rPr lang="en-US" dirty="0" smtClean="0">
                <a:sym typeface="Symbol"/>
              </a:rPr>
              <a:t></a:t>
            </a:r>
            <a:r>
              <a:rPr lang="en-US" dirty="0" smtClean="0"/>
              <a:t> Profit &amp; Loss Account &amp; Balance Sheet - Meaning, sample format, meaning of different terms involved. </a:t>
            </a:r>
          </a:p>
          <a:p>
            <a:r>
              <a:rPr lang="en-US" dirty="0" smtClean="0"/>
              <a:t>Meaning &amp; Examples of </a:t>
            </a:r>
          </a:p>
          <a:p>
            <a:pPr>
              <a:buNone/>
            </a:pPr>
            <a:r>
              <a:rPr lang="en-US" dirty="0" smtClean="0"/>
              <a:t>    </a:t>
            </a:r>
            <a:r>
              <a:rPr lang="en-US" dirty="0" smtClean="0">
                <a:sym typeface="Symbol"/>
              </a:rPr>
              <a:t></a:t>
            </a:r>
            <a:r>
              <a:rPr lang="en-US" dirty="0" smtClean="0"/>
              <a:t> Excise Tax </a:t>
            </a:r>
            <a:r>
              <a:rPr lang="en-US" dirty="0" smtClean="0">
                <a:sym typeface="Symbol"/>
              </a:rPr>
              <a:t></a:t>
            </a:r>
            <a:r>
              <a:rPr lang="en-US" dirty="0" smtClean="0"/>
              <a:t> Service Tax </a:t>
            </a:r>
            <a:r>
              <a:rPr lang="en-US" dirty="0" smtClean="0">
                <a:sym typeface="Symbol"/>
              </a:rPr>
              <a:t></a:t>
            </a:r>
            <a:r>
              <a:rPr lang="en-US" dirty="0" smtClean="0"/>
              <a:t> Income Tax </a:t>
            </a:r>
            <a:r>
              <a:rPr lang="en-US" dirty="0" smtClean="0">
                <a:sym typeface="Symbol"/>
              </a:rPr>
              <a:t></a:t>
            </a:r>
            <a:r>
              <a:rPr lang="en-US" dirty="0" smtClean="0"/>
              <a:t> Value Added Tax </a:t>
            </a:r>
            <a:r>
              <a:rPr lang="en-US" dirty="0" smtClean="0">
                <a:sym typeface="Symbol"/>
              </a:rPr>
              <a:t></a:t>
            </a:r>
            <a:r>
              <a:rPr lang="en-US" dirty="0" smtClean="0"/>
              <a:t> Custom Duty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effectLst>
                  <a:outerShdw blurRad="38100" dist="38100" dir="2700000" algn="tl">
                    <a:srgbClr val="000000">
                      <a:alpha val="43137"/>
                    </a:srgbClr>
                  </a:outerShdw>
                </a:effectLst>
              </a:rPr>
              <a:t>Cash Budget</a:t>
            </a:r>
            <a:endParaRPr lang="en-IN" dirty="0"/>
          </a:p>
        </p:txBody>
      </p:sp>
      <p:sp>
        <p:nvSpPr>
          <p:cNvPr id="3" name="Content Placeholder 2"/>
          <p:cNvSpPr>
            <a:spLocks noGrp="1"/>
          </p:cNvSpPr>
          <p:nvPr>
            <p:ph idx="1"/>
          </p:nvPr>
        </p:nvSpPr>
        <p:spPr/>
        <p:txBody>
          <a:bodyPr/>
          <a:lstStyle/>
          <a:p>
            <a:r>
              <a:rPr lang="en-US" dirty="0" smtClean="0"/>
              <a:t>Projects the cash inflow and outflow for a particular time period.</a:t>
            </a:r>
          </a:p>
          <a:p>
            <a:r>
              <a:rPr lang="en-US" dirty="0" smtClean="0"/>
              <a:t>Manages the working capital effectively</a:t>
            </a:r>
          </a:p>
          <a:p>
            <a:r>
              <a:rPr lang="en-US" dirty="0" smtClean="0"/>
              <a:t>Includes:</a:t>
            </a:r>
          </a:p>
          <a:p>
            <a:pPr lvl="1"/>
            <a:r>
              <a:rPr lang="en-US" dirty="0" smtClean="0"/>
              <a:t>Receipts :cash collection from customers</a:t>
            </a:r>
          </a:p>
          <a:p>
            <a:pPr lvl="1"/>
            <a:r>
              <a:rPr lang="en-US" dirty="0" smtClean="0"/>
              <a:t>Disbursement : All cash payments to be done</a:t>
            </a:r>
          </a:p>
          <a:p>
            <a:pPr lvl="1"/>
            <a:r>
              <a:rPr lang="en-US" dirty="0" smtClean="0"/>
              <a:t>Cash surplus or deficit : Shows difference between</a:t>
            </a:r>
          </a:p>
          <a:p>
            <a:pPr lvl="1"/>
            <a:r>
              <a:rPr lang="en-US" dirty="0" smtClean="0"/>
              <a:t>Financing</a:t>
            </a:r>
          </a:p>
          <a:p>
            <a:endParaRPr lang="en-IN"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LABOUR BUDGET</a:t>
            </a:r>
            <a:endParaRPr lang="en-IN" dirty="0"/>
          </a:p>
        </p:txBody>
      </p:sp>
      <p:sp>
        <p:nvSpPr>
          <p:cNvPr id="3" name="Content Placeholder 2"/>
          <p:cNvSpPr>
            <a:spLocks noGrp="1"/>
          </p:cNvSpPr>
          <p:nvPr>
            <p:ph idx="1"/>
          </p:nvPr>
        </p:nvSpPr>
        <p:spPr/>
        <p:txBody>
          <a:bodyPr/>
          <a:lstStyle/>
          <a:p>
            <a:r>
              <a:rPr lang="en-US" dirty="0" smtClean="0"/>
              <a:t>Direct </a:t>
            </a:r>
            <a:r>
              <a:rPr lang="en-US" dirty="0" err="1" smtClean="0"/>
              <a:t>labour</a:t>
            </a:r>
            <a:r>
              <a:rPr lang="en-US" dirty="0" smtClean="0"/>
              <a:t> : Employees who actually work on machines and produce goods.</a:t>
            </a:r>
          </a:p>
          <a:p>
            <a:r>
              <a:rPr lang="en-US" dirty="0" smtClean="0"/>
              <a:t>Indirect </a:t>
            </a:r>
            <a:r>
              <a:rPr lang="en-US" dirty="0" err="1" smtClean="0"/>
              <a:t>labour</a:t>
            </a:r>
            <a:r>
              <a:rPr lang="en-US" dirty="0" smtClean="0"/>
              <a:t>: Employees who work indirectly help in production of goods.</a:t>
            </a:r>
          </a:p>
          <a:p>
            <a:endParaRPr lang="en-IN"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20170209_135109.jpg"/>
          <p:cNvPicPr>
            <a:picLocks noChangeAspect="1"/>
          </p:cNvPicPr>
          <p:nvPr/>
        </p:nvPicPr>
        <p:blipFill>
          <a:blip r:embed="rId2" cstate="print">
            <a:lum bright="20000"/>
          </a:blip>
          <a:stretch>
            <a:fillRect/>
          </a:stretch>
        </p:blipFill>
        <p:spPr>
          <a:xfrm>
            <a:off x="381000" y="685800"/>
            <a:ext cx="8305800" cy="533911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 BUDGET</a:t>
            </a:r>
            <a:endParaRPr lang="en-IN" dirty="0"/>
          </a:p>
        </p:txBody>
      </p:sp>
      <p:sp>
        <p:nvSpPr>
          <p:cNvPr id="3" name="Content Placeholder 2"/>
          <p:cNvSpPr>
            <a:spLocks noGrp="1"/>
          </p:cNvSpPr>
          <p:nvPr>
            <p:ph idx="1"/>
          </p:nvPr>
        </p:nvSpPr>
        <p:spPr/>
        <p:txBody>
          <a:bodyPr/>
          <a:lstStyle/>
          <a:p>
            <a:r>
              <a:rPr lang="en-US" dirty="0" smtClean="0"/>
              <a:t>Summarized budget of entire enterprise</a:t>
            </a:r>
          </a:p>
          <a:p>
            <a:r>
              <a:rPr lang="en-US" dirty="0" smtClean="0"/>
              <a:t>Ensures coordination among departments</a:t>
            </a:r>
          </a:p>
          <a:p>
            <a:r>
              <a:rPr lang="en-US" dirty="0" smtClean="0"/>
              <a:t>Effective control over business</a:t>
            </a:r>
          </a:p>
          <a:p>
            <a:r>
              <a:rPr lang="en-US" dirty="0" smtClean="0"/>
              <a:t>Profit= Total income – total expenses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IN"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data0\New folder\data0\MAN PPTS\MAN PPTS\IMAGES FINANCE\IMG_20170209_134836.jpg"/>
          <p:cNvPicPr>
            <a:picLocks noChangeAspect="1" noChangeArrowheads="1"/>
          </p:cNvPicPr>
          <p:nvPr/>
        </p:nvPicPr>
        <p:blipFill>
          <a:blip r:embed="rId2" cstate="print"/>
          <a:srcRect/>
          <a:stretch>
            <a:fillRect/>
          </a:stretch>
        </p:blipFill>
        <p:spPr bwMode="auto">
          <a:xfrm>
            <a:off x="1447800" y="228600"/>
            <a:ext cx="6279151" cy="64008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data0\New folder\data0\MAN PPTS\MAN PPTS\IMAGES FINANCE\IMG_20170209_134615.jpg"/>
          <p:cNvPicPr>
            <a:picLocks noGrp="1" noChangeAspect="1" noChangeArrowheads="1"/>
          </p:cNvPicPr>
          <p:nvPr>
            <p:ph idx="4294967295"/>
          </p:nvPr>
        </p:nvPicPr>
        <p:blipFill>
          <a:blip r:embed="rId2" cstate="print">
            <a:lum bright="10000"/>
          </a:blip>
          <a:srcRect/>
          <a:stretch>
            <a:fillRect/>
          </a:stretch>
        </p:blipFill>
        <p:spPr bwMode="auto">
          <a:xfrm>
            <a:off x="1524000" y="228600"/>
            <a:ext cx="5867400" cy="61722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 AND LOSS ACCOUNTS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Financial document that shows how much profit was made during the last financial year.</a:t>
            </a:r>
          </a:p>
          <a:p>
            <a:r>
              <a:rPr lang="en-US" dirty="0" smtClean="0"/>
              <a:t>Reflects the earning capacity and potential of firm.</a:t>
            </a:r>
          </a:p>
          <a:p>
            <a:r>
              <a:rPr lang="en-US" dirty="0" smtClean="0"/>
              <a:t>Summary of </a:t>
            </a:r>
            <a:r>
              <a:rPr lang="en-US" dirty="0" err="1" smtClean="0"/>
              <a:t>revenues,expensess</a:t>
            </a:r>
            <a:r>
              <a:rPr lang="en-US" dirty="0" smtClean="0"/>
              <a:t> and net income of firm.</a:t>
            </a:r>
          </a:p>
          <a:p>
            <a:r>
              <a:rPr lang="en-US" dirty="0" smtClean="0"/>
              <a:t>Serves as measure of firms profitability.</a:t>
            </a:r>
          </a:p>
          <a:p>
            <a:endParaRPr lang="en-US" dirty="0" smtClean="0"/>
          </a:p>
          <a:p>
            <a:pPr>
              <a:buNone/>
            </a:pPr>
            <a:r>
              <a:rPr lang="en-US" dirty="0" smtClean="0"/>
              <a:t>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data0\New folder\data0\MAN PPTS\MAN PPTS\IMAGES FINANCE\asdf.jpg"/>
          <p:cNvPicPr>
            <a:picLocks noChangeAspect="1" noChangeArrowheads="1"/>
          </p:cNvPicPr>
          <p:nvPr/>
        </p:nvPicPr>
        <p:blipFill>
          <a:blip r:embed="rId2" cstate="print"/>
          <a:srcRect/>
          <a:stretch>
            <a:fillRect/>
          </a:stretch>
        </p:blipFill>
        <p:spPr bwMode="auto">
          <a:xfrm>
            <a:off x="228600" y="609600"/>
            <a:ext cx="8686800" cy="547218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FORMS OF PROFIT AND LOSS ACCOUNT</a:t>
            </a:r>
            <a:endParaRPr lang="en-US" dirty="0"/>
          </a:p>
        </p:txBody>
      </p:sp>
      <p:sp>
        <p:nvSpPr>
          <p:cNvPr id="5" name="Content Placeholder 4"/>
          <p:cNvSpPr>
            <a:spLocks noGrp="1"/>
          </p:cNvSpPr>
          <p:nvPr>
            <p:ph sz="half" idx="1"/>
          </p:nvPr>
        </p:nvSpPr>
        <p:spPr/>
        <p:txBody>
          <a:bodyPr/>
          <a:lstStyle/>
          <a:p>
            <a:pPr>
              <a:buNone/>
            </a:pPr>
            <a:r>
              <a:rPr lang="en-US" dirty="0" smtClean="0">
                <a:solidFill>
                  <a:srgbClr val="FF0000"/>
                </a:solidFill>
              </a:rPr>
              <a:t>STEP FORM</a:t>
            </a:r>
          </a:p>
          <a:p>
            <a:r>
              <a:rPr lang="en-US" dirty="0" smtClean="0"/>
              <a:t>Records the revenues first and then the expenses.</a:t>
            </a:r>
          </a:p>
          <a:p>
            <a:r>
              <a:rPr lang="en-US" dirty="0" smtClean="0"/>
              <a:t>Total expenses subtracted from total revenue to get net income/profit.</a:t>
            </a:r>
            <a:endParaRPr lang="en-US" dirty="0"/>
          </a:p>
        </p:txBody>
      </p:sp>
      <p:sp>
        <p:nvSpPr>
          <p:cNvPr id="6" name="Content Placeholder 5"/>
          <p:cNvSpPr>
            <a:spLocks noGrp="1"/>
          </p:cNvSpPr>
          <p:nvPr>
            <p:ph sz="half" idx="2"/>
          </p:nvPr>
        </p:nvSpPr>
        <p:spPr/>
        <p:txBody>
          <a:bodyPr/>
          <a:lstStyle/>
          <a:p>
            <a:pPr>
              <a:buNone/>
            </a:pPr>
            <a:r>
              <a:rPr lang="en-US" dirty="0" smtClean="0">
                <a:solidFill>
                  <a:srgbClr val="FF0000"/>
                </a:solidFill>
              </a:rPr>
              <a:t>ACCOUNT FORM</a:t>
            </a:r>
          </a:p>
          <a:p>
            <a:r>
              <a:rPr lang="en-US" dirty="0" smtClean="0"/>
              <a:t>Statement divided in two vertical parts </a:t>
            </a:r>
          </a:p>
          <a:p>
            <a:r>
              <a:rPr lang="en-US" dirty="0" smtClean="0"/>
              <a:t>LHS- record of expenses</a:t>
            </a:r>
          </a:p>
          <a:p>
            <a:r>
              <a:rPr lang="en-US" dirty="0" smtClean="0"/>
              <a:t>RHS-revenues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a:t>
            </a:r>
            <a:endParaRPr lang="en-US" dirty="0"/>
          </a:p>
        </p:txBody>
      </p:sp>
      <p:sp>
        <p:nvSpPr>
          <p:cNvPr id="3" name="Content Placeholder 2"/>
          <p:cNvSpPr>
            <a:spLocks noGrp="1"/>
          </p:cNvSpPr>
          <p:nvPr>
            <p:ph idx="1"/>
          </p:nvPr>
        </p:nvSpPr>
        <p:spPr/>
        <p:txBody>
          <a:bodyPr/>
          <a:lstStyle/>
          <a:p>
            <a:r>
              <a:rPr lang="en-US" dirty="0" smtClean="0"/>
              <a:t>Provides the snapshot of firm at that instant.</a:t>
            </a:r>
          </a:p>
          <a:p>
            <a:r>
              <a:rPr lang="en-US" dirty="0" smtClean="0"/>
              <a:t>Shows different areas in which money belongs to organization.</a:t>
            </a:r>
          </a:p>
          <a:p>
            <a:r>
              <a:rPr lang="en-US" dirty="0" smtClean="0"/>
              <a:t>Done on the last day of financial year.</a:t>
            </a:r>
          </a:p>
          <a:p>
            <a:r>
              <a:rPr lang="en-US" dirty="0" smtClean="0"/>
              <a:t>Considers the profit and loss account.</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0"/>
            <a:ext cx="3008313" cy="1162050"/>
          </a:xfrm>
        </p:spPr>
        <p:txBody>
          <a:bodyPr>
            <a:normAutofit/>
          </a:bodyPr>
          <a:lstStyle/>
          <a:p>
            <a:r>
              <a:rPr lang="en-US" sz="6000" dirty="0" smtClean="0"/>
              <a:t>FINANCE</a:t>
            </a:r>
            <a:endParaRPr lang="en-US" sz="6000" dirty="0"/>
          </a:p>
        </p:txBody>
      </p:sp>
      <p:pic>
        <p:nvPicPr>
          <p:cNvPr id="6" name="Content Placeholder 5" descr="bigstock_Gold_Guy_Online_With_Money_6741622.jpg"/>
          <p:cNvPicPr>
            <a:picLocks noGrp="1" noChangeAspect="1"/>
          </p:cNvPicPr>
          <p:nvPr>
            <p:ph idx="1"/>
          </p:nvPr>
        </p:nvPicPr>
        <p:blipFill>
          <a:blip r:embed="rId2" cstate="print"/>
          <a:stretch>
            <a:fillRect/>
          </a:stretch>
        </p:blipFill>
        <p:spPr>
          <a:xfrm>
            <a:off x="5105400" y="1295400"/>
            <a:ext cx="3740150" cy="2971800"/>
          </a:xfrm>
        </p:spPr>
      </p:pic>
      <p:sp>
        <p:nvSpPr>
          <p:cNvPr id="5" name="Text Placeholder 4"/>
          <p:cNvSpPr>
            <a:spLocks noGrp="1"/>
          </p:cNvSpPr>
          <p:nvPr>
            <p:ph type="body" sz="half" idx="2"/>
          </p:nvPr>
        </p:nvSpPr>
        <p:spPr>
          <a:xfrm>
            <a:off x="457200" y="1435100"/>
            <a:ext cx="3810000" cy="4691063"/>
          </a:xfrm>
        </p:spPr>
        <p:txBody>
          <a:bodyPr/>
          <a:lstStyle/>
          <a:p>
            <a:pPr>
              <a:buFont typeface="Arial" pitchFamily="34" charset="0"/>
              <a:buChar char="•"/>
            </a:pPr>
            <a:r>
              <a:rPr lang="en-US" sz="2800" b="1" dirty="0" smtClean="0"/>
              <a:t>Finance</a:t>
            </a:r>
            <a:r>
              <a:rPr lang="en-US" sz="2800" dirty="0" smtClean="0"/>
              <a:t> is a field that deals with the allocation of assets and liabilities over time.</a:t>
            </a:r>
          </a:p>
          <a:p>
            <a:pPr>
              <a:buFont typeface="Arial" pitchFamily="34" charset="0"/>
              <a:buChar char="•"/>
            </a:pPr>
            <a:r>
              <a:rPr lang="en-US" sz="2800" dirty="0" smtClean="0"/>
              <a:t>It is the effective procurement of funds and its effective utilization.</a:t>
            </a:r>
          </a:p>
          <a:p>
            <a:endParaRPr lang="en-US" dirty="0"/>
          </a:p>
        </p:txBody>
      </p:sp>
      <p:pic>
        <p:nvPicPr>
          <p:cNvPr id="1026" name="Picture 2" descr="G:\data0\MAN PPTS\MAN PPTS\IMAGES FINANCE\download (2).jpg"/>
          <p:cNvPicPr>
            <a:picLocks noChangeAspect="1" noChangeArrowheads="1"/>
          </p:cNvPicPr>
          <p:nvPr/>
        </p:nvPicPr>
        <p:blipFill>
          <a:blip r:embed="rId3" cstate="print"/>
          <a:srcRect/>
          <a:stretch>
            <a:fillRect/>
          </a:stretch>
        </p:blipFill>
        <p:spPr bwMode="auto">
          <a:xfrm>
            <a:off x="5638800" y="4648200"/>
            <a:ext cx="2619375" cy="174307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BALANCE SHEETS</a:t>
            </a:r>
            <a:endParaRPr lang="en-US" dirty="0"/>
          </a:p>
        </p:txBody>
      </p:sp>
      <p:sp>
        <p:nvSpPr>
          <p:cNvPr id="4" name="Content Placeholder 3"/>
          <p:cNvSpPr>
            <a:spLocks noGrp="1"/>
          </p:cNvSpPr>
          <p:nvPr>
            <p:ph sz="half" idx="1"/>
          </p:nvPr>
        </p:nvSpPr>
        <p:spPr/>
        <p:txBody>
          <a:bodyPr>
            <a:normAutofit fontScale="92500" lnSpcReduction="20000"/>
          </a:bodyPr>
          <a:lstStyle/>
          <a:p>
            <a:pPr>
              <a:buNone/>
            </a:pPr>
            <a:r>
              <a:rPr lang="en-US" dirty="0" smtClean="0">
                <a:solidFill>
                  <a:srgbClr val="FF0000"/>
                </a:solidFill>
              </a:rPr>
              <a:t>ACCOUNT TYPE</a:t>
            </a:r>
          </a:p>
          <a:p>
            <a:r>
              <a:rPr lang="en-US" sz="3200" dirty="0" smtClean="0"/>
              <a:t>Sheet divided in two vertical parts.</a:t>
            </a:r>
          </a:p>
          <a:p>
            <a:r>
              <a:rPr lang="en-US" sz="3200" dirty="0" smtClean="0"/>
              <a:t>RHS- assets or resources of company</a:t>
            </a:r>
          </a:p>
          <a:p>
            <a:r>
              <a:rPr lang="en-US" sz="3200" dirty="0" smtClean="0"/>
              <a:t>LHS-Shows the means by which assets are financed i.e. liabilities or owner’s equity</a:t>
            </a:r>
          </a:p>
          <a:p>
            <a:r>
              <a:rPr lang="en-US" sz="3200" dirty="0" smtClean="0"/>
              <a:t>Total on both sides is equal</a:t>
            </a:r>
            <a:endParaRPr lang="en-US" sz="3200" dirty="0"/>
          </a:p>
        </p:txBody>
      </p:sp>
      <p:sp>
        <p:nvSpPr>
          <p:cNvPr id="5" name="Content Placeholder 4"/>
          <p:cNvSpPr>
            <a:spLocks noGrp="1"/>
          </p:cNvSpPr>
          <p:nvPr>
            <p:ph sz="half" idx="2"/>
          </p:nvPr>
        </p:nvSpPr>
        <p:spPr/>
        <p:txBody>
          <a:bodyPr>
            <a:normAutofit fontScale="92500" lnSpcReduction="20000"/>
          </a:bodyPr>
          <a:lstStyle/>
          <a:p>
            <a:pPr>
              <a:buNone/>
            </a:pPr>
            <a:r>
              <a:rPr lang="en-US" dirty="0" smtClean="0">
                <a:solidFill>
                  <a:srgbClr val="FF0000"/>
                </a:solidFill>
              </a:rPr>
              <a:t>REPORT TYPE</a:t>
            </a:r>
          </a:p>
          <a:p>
            <a:r>
              <a:rPr lang="en-US" dirty="0" smtClean="0"/>
              <a:t>A step wise balance sheet is prepared.</a:t>
            </a:r>
          </a:p>
          <a:p>
            <a:r>
              <a:rPr lang="en-US" dirty="0" smtClean="0"/>
              <a:t>Assets are placed at top.</a:t>
            </a:r>
          </a:p>
          <a:p>
            <a:r>
              <a:rPr lang="en-US" dirty="0" smtClean="0"/>
              <a:t>Liabilities and owner’s equity at the bottom</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G:\data0\New folder\data0\MAN PPTS\MAN PPTS\IMAGES FINANCE\34.jpg"/>
          <p:cNvPicPr>
            <a:picLocks noChangeAspect="1" noChangeArrowheads="1"/>
          </p:cNvPicPr>
          <p:nvPr/>
        </p:nvPicPr>
        <p:blipFill>
          <a:blip r:embed="rId2" cstate="print"/>
          <a:srcRect/>
          <a:stretch>
            <a:fillRect/>
          </a:stretch>
        </p:blipFill>
        <p:spPr bwMode="auto">
          <a:xfrm>
            <a:off x="304800" y="510930"/>
            <a:ext cx="8839200" cy="583614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TERMINOLOGY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Journal: </a:t>
            </a:r>
            <a:r>
              <a:rPr lang="en-US" dirty="0" smtClean="0"/>
              <a:t>used in accounting for keeping the record either debit or credit</a:t>
            </a:r>
          </a:p>
          <a:p>
            <a:r>
              <a:rPr lang="en-US" dirty="0" smtClean="0">
                <a:solidFill>
                  <a:srgbClr val="FF0000"/>
                </a:solidFill>
              </a:rPr>
              <a:t>Ledger: </a:t>
            </a:r>
            <a:r>
              <a:rPr lang="en-US" dirty="0" smtClean="0"/>
              <a:t>Main file that records monetary transactions of accounts department </a:t>
            </a:r>
            <a:r>
              <a:rPr lang="en-US" dirty="0" err="1" smtClean="0"/>
              <a:t>havinf</a:t>
            </a:r>
            <a:r>
              <a:rPr lang="en-US" dirty="0" smtClean="0"/>
              <a:t> separate debit and credit notes.</a:t>
            </a:r>
          </a:p>
          <a:p>
            <a:r>
              <a:rPr lang="en-US" dirty="0" smtClean="0">
                <a:solidFill>
                  <a:srgbClr val="FF0000"/>
                </a:solidFill>
              </a:rPr>
              <a:t>Liability: </a:t>
            </a:r>
            <a:r>
              <a:rPr lang="en-US" dirty="0" smtClean="0"/>
              <a:t>“Someone responsible for something”</a:t>
            </a:r>
          </a:p>
          <a:p>
            <a:pPr lvl="1"/>
            <a:r>
              <a:rPr lang="en-US" dirty="0" smtClean="0"/>
              <a:t>Any </a:t>
            </a:r>
            <a:r>
              <a:rPr lang="en-US" dirty="0" err="1" smtClean="0"/>
              <a:t>borrowing,responsibility</a:t>
            </a:r>
            <a:endParaRPr lang="en-US" dirty="0" smtClean="0"/>
          </a:p>
          <a:p>
            <a:pPr lvl="1"/>
            <a:r>
              <a:rPr lang="en-US" dirty="0" smtClean="0"/>
              <a:t>Assets= liability + owners equity</a:t>
            </a:r>
          </a:p>
          <a:p>
            <a:pPr lvl="1"/>
            <a:r>
              <a:rPr lang="en-US" dirty="0" smtClean="0"/>
              <a:t>Types- 1. Current liabilities 2.Long term liabilities.</a:t>
            </a:r>
          </a:p>
          <a:p>
            <a:r>
              <a:rPr lang="en-US" dirty="0" smtClean="0"/>
              <a:t> </a:t>
            </a:r>
            <a:r>
              <a:rPr lang="en-US" dirty="0" smtClean="0">
                <a:solidFill>
                  <a:srgbClr val="FF0000"/>
                </a:solidFill>
              </a:rPr>
              <a:t>Assets: </a:t>
            </a:r>
            <a:r>
              <a:rPr lang="en-US" dirty="0" smtClean="0"/>
              <a:t>Economic resources ; ownership which can be converted into cash; types -Tangible and intangible assets.</a:t>
            </a:r>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a:t>
            </a:r>
            <a:endParaRPr lang="en-US" dirty="0"/>
          </a:p>
        </p:txBody>
      </p:sp>
      <p:sp>
        <p:nvSpPr>
          <p:cNvPr id="3" name="Content Placeholder 2"/>
          <p:cNvSpPr>
            <a:spLocks noGrp="1"/>
          </p:cNvSpPr>
          <p:nvPr>
            <p:ph idx="1"/>
          </p:nvPr>
        </p:nvSpPr>
        <p:spPr/>
        <p:txBody>
          <a:bodyPr/>
          <a:lstStyle/>
          <a:p>
            <a:pPr marL="971550" lvl="1" indent="-514350">
              <a:buFont typeface="Arial" pitchFamily="34" charset="0"/>
              <a:buChar char="•"/>
            </a:pPr>
            <a:r>
              <a:rPr lang="en-US" dirty="0" smtClean="0"/>
              <a:t>Collection of taxes comes under the Revenue budget of </a:t>
            </a:r>
            <a:r>
              <a:rPr lang="en-US" dirty="0" err="1" smtClean="0"/>
              <a:t>govnt</a:t>
            </a:r>
            <a:r>
              <a:rPr lang="en-US" dirty="0"/>
              <a:t> </a:t>
            </a:r>
          </a:p>
          <a:p>
            <a:pPr marL="971550" lvl="1" indent="-514350">
              <a:buFont typeface="Arial" pitchFamily="34" charset="0"/>
              <a:buChar char="•"/>
            </a:pPr>
            <a:r>
              <a:rPr lang="en-US" dirty="0" smtClean="0"/>
              <a:t>It is finance to </a:t>
            </a:r>
            <a:r>
              <a:rPr lang="en-US" dirty="0" err="1" smtClean="0"/>
              <a:t>govnt</a:t>
            </a:r>
            <a:r>
              <a:rPr lang="en-US" dirty="0" smtClean="0"/>
              <a:t>.</a:t>
            </a:r>
          </a:p>
          <a:p>
            <a:pPr marL="971550" lvl="1" indent="-514350">
              <a:buFont typeface="Arial" pitchFamily="34" charset="0"/>
              <a:buChar char="•"/>
            </a:pPr>
            <a:r>
              <a:rPr lang="en-US" dirty="0" smtClean="0"/>
              <a:t>Following authorities have the authority to collect taxes:</a:t>
            </a:r>
          </a:p>
          <a:p>
            <a:pPr marL="1371600" lvl="2" indent="-514350"/>
            <a:r>
              <a:rPr lang="en-US" dirty="0" smtClean="0"/>
              <a:t>Central </a:t>
            </a:r>
            <a:r>
              <a:rPr lang="en-US" dirty="0" err="1" smtClean="0"/>
              <a:t>govnt</a:t>
            </a:r>
            <a:r>
              <a:rPr lang="en-US" dirty="0" smtClean="0"/>
              <a:t>.</a:t>
            </a:r>
          </a:p>
          <a:p>
            <a:pPr marL="1371600" lvl="2" indent="-514350"/>
            <a:r>
              <a:rPr lang="en-US" dirty="0" smtClean="0"/>
              <a:t>State </a:t>
            </a:r>
            <a:r>
              <a:rPr lang="en-US" dirty="0" err="1" smtClean="0"/>
              <a:t>govnt</a:t>
            </a:r>
            <a:r>
              <a:rPr lang="en-US" dirty="0" smtClean="0"/>
              <a:t>.</a:t>
            </a:r>
          </a:p>
          <a:p>
            <a:pPr marL="1371600" lvl="2" indent="-514350"/>
            <a:r>
              <a:rPr lang="en-US" dirty="0" smtClean="0"/>
              <a:t>Local </a:t>
            </a:r>
            <a:r>
              <a:rPr lang="en-US" dirty="0" err="1" smtClean="0"/>
              <a:t>govnt</a:t>
            </a:r>
            <a:r>
              <a:rPr lang="en-US" dirty="0" smtClean="0"/>
              <a:t> like municipal corporation.</a:t>
            </a:r>
          </a:p>
          <a:p>
            <a:pPr marL="457200" lvl="1" indent="0">
              <a:buNone/>
            </a:pPr>
            <a:endParaRPr lang="en-US" dirty="0" smtClean="0"/>
          </a:p>
          <a:p>
            <a:pPr marL="971550" lvl="1" indent="-514350">
              <a:buFont typeface="Arial" pitchFamily="34" charset="0"/>
              <a:buChar char="•"/>
            </a:pPr>
            <a:endParaRPr lang="en-US" dirty="0" smtClean="0"/>
          </a:p>
          <a:p>
            <a:pPr marL="971550" lvl="1" indent="-514350">
              <a:buFont typeface="Arial" pitchFamily="34" charset="0"/>
              <a:buChar char="•"/>
            </a:pP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TAXES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889152033"/>
              </p:ext>
            </p:extLst>
          </p:nvPr>
        </p:nvGraphicFramePr>
        <p:xfrm>
          <a:off x="304800" y="1219200"/>
          <a:ext cx="83820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67415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TAXES</a:t>
            </a:r>
            <a:endParaRPr lang="en-US" dirty="0"/>
          </a:p>
        </p:txBody>
      </p:sp>
      <p:sp>
        <p:nvSpPr>
          <p:cNvPr id="3" name="Content Placeholder 2"/>
          <p:cNvSpPr>
            <a:spLocks noGrp="1"/>
          </p:cNvSpPr>
          <p:nvPr>
            <p:ph idx="1"/>
          </p:nvPr>
        </p:nvSpPr>
        <p:spPr/>
        <p:txBody>
          <a:bodyPr/>
          <a:lstStyle/>
          <a:p>
            <a:r>
              <a:rPr lang="en-US" dirty="0" smtClean="0"/>
              <a:t>Impact and incidence of the tax is directly on the individual</a:t>
            </a:r>
          </a:p>
          <a:p>
            <a:r>
              <a:rPr lang="en-US" dirty="0" err="1" smtClean="0"/>
              <a:t>Eg</a:t>
            </a:r>
            <a:r>
              <a:rPr lang="en-US" dirty="0" smtClean="0"/>
              <a:t>.:personal income tax, gift tax, estate duty, </a:t>
            </a:r>
            <a:r>
              <a:rPr lang="en-US" dirty="0" err="1" smtClean="0"/>
              <a:t>etc</a:t>
            </a:r>
            <a:endParaRPr lang="en-US" dirty="0" smtClean="0"/>
          </a:p>
          <a:p>
            <a:r>
              <a:rPr lang="en-US" dirty="0" smtClean="0"/>
              <a:t>Has higher degree of elasticity.</a:t>
            </a:r>
          </a:p>
          <a:p>
            <a:r>
              <a:rPr lang="en-US" dirty="0" smtClean="0"/>
              <a:t>Inconvenient to pay ;tax payer feels the pinch</a:t>
            </a:r>
          </a:p>
          <a:p>
            <a:r>
              <a:rPr lang="en-US" dirty="0" smtClean="0"/>
              <a:t>It can be easily evaded ;said as the tax of honesty</a:t>
            </a:r>
            <a:endParaRPr lang="en-US" dirty="0"/>
          </a:p>
        </p:txBody>
      </p:sp>
    </p:spTree>
    <p:extLst>
      <p:ext uri="{BB962C8B-B14F-4D97-AF65-F5344CB8AC3E}">
        <p14:creationId xmlns:p14="http://schemas.microsoft.com/office/powerpoint/2010/main" xmlns="" val="330797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26"/>
            <a:ext cx="8229600" cy="950026"/>
          </a:xfrm>
        </p:spPr>
        <p:txBody>
          <a:bodyPr/>
          <a:lstStyle/>
          <a:p>
            <a:r>
              <a:rPr lang="en-US" dirty="0" smtClean="0"/>
              <a:t>DIRECT TAXES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264157670"/>
              </p:ext>
            </p:extLst>
          </p:nvPr>
        </p:nvGraphicFramePr>
        <p:xfrm>
          <a:off x="152400" y="762000"/>
          <a:ext cx="88392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13180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INDIRECT TAXES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31525069"/>
              </p:ext>
            </p:extLst>
          </p:nvPr>
        </p:nvGraphicFramePr>
        <p:xfrm>
          <a:off x="381000" y="914400"/>
          <a:ext cx="82296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61082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lvl="0"/>
            <a:r>
              <a:rPr lang="en-US" dirty="0" smtClean="0"/>
              <a:t>TYPES OF EXCISE </a:t>
            </a:r>
            <a:r>
              <a:rPr lang="en-US" dirty="0"/>
              <a:t>DUTY</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834308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57282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lgerian" pitchFamily="82" charset="0"/>
              </a:rPr>
              <a:t>TAXES – IMPORTANT FACTS</a:t>
            </a:r>
            <a:endParaRPr lang="en-US" dirty="0">
              <a:latin typeface="Algerian" pitchFamily="82" charset="0"/>
            </a:endParaRPr>
          </a:p>
        </p:txBody>
      </p:sp>
      <p:sp>
        <p:nvSpPr>
          <p:cNvPr id="5" name="Content Placeholder 4"/>
          <p:cNvSpPr>
            <a:spLocks noGrp="1"/>
          </p:cNvSpPr>
          <p:nvPr>
            <p:ph idx="1"/>
          </p:nvPr>
        </p:nvSpPr>
        <p:spPr/>
        <p:txBody>
          <a:bodyPr>
            <a:normAutofit fontScale="92500"/>
          </a:bodyPr>
          <a:lstStyle/>
          <a:p>
            <a:r>
              <a:rPr lang="en-US" dirty="0" smtClean="0"/>
              <a:t>CENVAT- Improved form of Central Excise Tax.</a:t>
            </a:r>
          </a:p>
          <a:p>
            <a:pPr lvl="1"/>
            <a:r>
              <a:rPr lang="en-US" dirty="0" smtClean="0"/>
              <a:t>Value added tax</a:t>
            </a:r>
          </a:p>
          <a:p>
            <a:pPr lvl="1"/>
            <a:r>
              <a:rPr lang="en-US" dirty="0" smtClean="0"/>
              <a:t>Paid at the end of </a:t>
            </a:r>
            <a:r>
              <a:rPr lang="en-US" dirty="0" err="1" smtClean="0"/>
              <a:t>mafg</a:t>
            </a:r>
            <a:r>
              <a:rPr lang="en-US" dirty="0" smtClean="0"/>
              <a:t> of product</a:t>
            </a:r>
          </a:p>
          <a:p>
            <a:pPr lvl="1"/>
            <a:r>
              <a:rPr lang="en-US" dirty="0" err="1" smtClean="0"/>
              <a:t>Kelkar</a:t>
            </a:r>
            <a:r>
              <a:rPr lang="en-US" dirty="0" smtClean="0"/>
              <a:t> Task force on Indirect taxes has recommended that all excise duties to be converted  into CENVAT </a:t>
            </a:r>
          </a:p>
          <a:p>
            <a:r>
              <a:rPr lang="en-US" dirty="0" smtClean="0"/>
              <a:t>VAT – </a:t>
            </a:r>
          </a:p>
          <a:p>
            <a:pPr lvl="1"/>
            <a:r>
              <a:rPr lang="en-US" dirty="0" smtClean="0"/>
              <a:t>Haryana was the first state to implement VAT.</a:t>
            </a:r>
          </a:p>
          <a:p>
            <a:pPr lvl="1"/>
            <a:r>
              <a:rPr lang="en-US" dirty="0" smtClean="0"/>
              <a:t>Maharashtra implemented VAT from 1</a:t>
            </a:r>
            <a:r>
              <a:rPr lang="en-US" baseline="30000" dirty="0" smtClean="0"/>
              <a:t>st</a:t>
            </a:r>
            <a:r>
              <a:rPr lang="en-US" dirty="0" smtClean="0"/>
              <a:t> April ,2005.</a:t>
            </a:r>
          </a:p>
          <a:p>
            <a:pPr lvl="1"/>
            <a:r>
              <a:rPr lang="en-US" dirty="0" smtClean="0"/>
              <a:t>VAT is employed in  more than 165 countries.</a:t>
            </a:r>
          </a:p>
          <a:p>
            <a:pPr marL="457200" lvl="1" indent="0">
              <a:buNone/>
            </a:pPr>
            <a:endParaRPr lang="en-US" dirty="0" smtClean="0"/>
          </a:p>
        </p:txBody>
      </p:sp>
      <p:sp>
        <p:nvSpPr>
          <p:cNvPr id="6" name="Rectangle 4">
            <a:hlinkClick r:id="rId2"/>
          </p:cNvPr>
          <p:cNvSpPr>
            <a:spLocks noChangeArrowheads="1"/>
          </p:cNvSpPr>
          <p:nvPr/>
        </p:nvSpPr>
        <p:spPr bwMode="auto">
          <a:xfrm>
            <a:off x="5410200" y="6477000"/>
            <a:ext cx="3581400" cy="304800"/>
          </a:xfrm>
          <a:prstGeom prst="rect">
            <a:avLst/>
          </a:prstGeom>
          <a:solidFill>
            <a:schemeClr val="bg1"/>
          </a:solidFill>
          <a:ln w="9525">
            <a:solidFill>
              <a:schemeClr val="bg1"/>
            </a:solidFill>
            <a:miter lim="800000"/>
            <a:headEnd/>
            <a:tailEnd/>
          </a:ln>
        </p:spPr>
        <p:txBody>
          <a:bodyPr wrap="none" anchor="ctr"/>
          <a:lstStyle/>
          <a:p>
            <a:pPr algn="ctr">
              <a:defRPr/>
            </a:pPr>
            <a:r>
              <a:rPr lang="en-IN" sz="2000" i="1" u="sng" dirty="0">
                <a:solidFill>
                  <a:schemeClr val="accent6">
                    <a:lumMod val="50000"/>
                  </a:schemeClr>
                </a:solidFill>
                <a:latin typeface="Arial" pitchFamily="34" charset="0"/>
                <a:cs typeface="Times New Roman" pitchFamily="18" charset="0"/>
              </a:rPr>
              <a:t>For more detail contact </a:t>
            </a:r>
            <a:r>
              <a:rPr lang="en-IN" sz="2000" i="1" u="sng" dirty="0">
                <a:solidFill>
                  <a:schemeClr val="accent6">
                    <a:lumMod val="50000"/>
                  </a:schemeClr>
                </a:solidFill>
                <a:latin typeface="Arial" pitchFamily="34" charset="0"/>
                <a:cs typeface="Times New Roman" pitchFamily="18" charset="0"/>
              </a:rPr>
              <a:t>us</a:t>
            </a:r>
            <a:endParaRPr lang="en-IN" sz="2000" i="1" u="sng" dirty="0">
              <a:solidFill>
                <a:schemeClr val="accent6">
                  <a:lumMod val="50000"/>
                </a:schemeClr>
              </a:solidFill>
              <a:latin typeface="Arial" pitchFamily="34" charset="0"/>
              <a:cs typeface="Times New Roman" pitchFamily="18" charset="0"/>
            </a:endParaRPr>
          </a:p>
        </p:txBody>
      </p:sp>
    </p:spTree>
    <p:extLst>
      <p:ext uri="{BB962C8B-B14F-4D97-AF65-F5344CB8AC3E}">
        <p14:creationId xmlns:p14="http://schemas.microsoft.com/office/powerpoint/2010/main" xmlns="" val="256240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6553200" cy="1162050"/>
          </a:xfrm>
        </p:spPr>
        <p:txBody>
          <a:bodyPr>
            <a:normAutofit/>
          </a:bodyPr>
          <a:lstStyle/>
          <a:p>
            <a:r>
              <a:rPr lang="en-US" sz="4000" dirty="0" smtClean="0"/>
              <a:t>FINANCIAL MANAGEMENT</a:t>
            </a:r>
            <a:endParaRPr lang="en-US" sz="4000" dirty="0"/>
          </a:p>
        </p:txBody>
      </p:sp>
      <p:pic>
        <p:nvPicPr>
          <p:cNvPr id="4" name="Content Placeholder 3" descr="images.jpg"/>
          <p:cNvPicPr>
            <a:picLocks noGrp="1" noChangeAspect="1"/>
          </p:cNvPicPr>
          <p:nvPr>
            <p:ph idx="1"/>
          </p:nvPr>
        </p:nvPicPr>
        <p:blipFill>
          <a:blip r:embed="rId2" cstate="print"/>
          <a:stretch>
            <a:fillRect/>
          </a:stretch>
        </p:blipFill>
        <p:spPr>
          <a:xfrm>
            <a:off x="4572000" y="1981200"/>
            <a:ext cx="4114800" cy="3537744"/>
          </a:xfrm>
        </p:spPr>
      </p:pic>
      <p:sp>
        <p:nvSpPr>
          <p:cNvPr id="5" name="Text Placeholder 4"/>
          <p:cNvSpPr>
            <a:spLocks noGrp="1"/>
          </p:cNvSpPr>
          <p:nvPr>
            <p:ph type="body" sz="half" idx="2"/>
          </p:nvPr>
        </p:nvSpPr>
        <p:spPr>
          <a:xfrm>
            <a:off x="457200" y="1435100"/>
            <a:ext cx="4038600" cy="4691063"/>
          </a:xfrm>
        </p:spPr>
        <p:txBody>
          <a:bodyPr>
            <a:normAutofit lnSpcReduction="10000"/>
          </a:bodyPr>
          <a:lstStyle/>
          <a:p>
            <a:pPr>
              <a:buFont typeface="Arial" pitchFamily="34" charset="0"/>
              <a:buChar char="•"/>
            </a:pPr>
            <a:r>
              <a:rPr lang="en-US" sz="2800" dirty="0" smtClean="0"/>
              <a:t>Financial Management is the study of relationship between the raising of finance  and deployment of finance.</a:t>
            </a:r>
          </a:p>
          <a:p>
            <a:pPr>
              <a:buFont typeface="Arial" pitchFamily="34" charset="0"/>
              <a:buChar char="•"/>
            </a:pPr>
            <a:r>
              <a:rPr lang="en-US" sz="2800" dirty="0" smtClean="0"/>
              <a:t>Financial Management refers to the application of skills in procurement , use and control of finance.</a:t>
            </a:r>
          </a:p>
          <a:p>
            <a:pPr>
              <a:buFont typeface="Arial" pitchFamily="34" charset="0"/>
              <a:buChar char="•"/>
            </a:pPr>
            <a:r>
              <a:rPr lang="en-US" sz="2800" dirty="0" smtClean="0"/>
              <a:t>Nothing but effective management of funds.</a:t>
            </a:r>
          </a:p>
          <a:p>
            <a:endParaRPr lang="en-US" sz="2400" dirty="0" smtClean="0"/>
          </a:p>
          <a:p>
            <a:pPr>
              <a:buFont typeface="Arial" pitchFamily="34" charset="0"/>
              <a:buChar char="•"/>
            </a:pPr>
            <a:endParaRPr lang="en-US" sz="2000" dirty="0" smtClean="0"/>
          </a:p>
          <a:p>
            <a:pPr>
              <a:buFont typeface="Arial" pitchFamily="34" charset="0"/>
              <a:buChar char="•"/>
            </a:pP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FINANCIAL MANAGEMENT</a:t>
            </a:r>
            <a:endParaRPr lang="en-US" dirty="0"/>
          </a:p>
        </p:txBody>
      </p:sp>
      <p:sp>
        <p:nvSpPr>
          <p:cNvPr id="6" name="Text Placeholder 5"/>
          <p:cNvSpPr>
            <a:spLocks noGrp="1"/>
          </p:cNvSpPr>
          <p:nvPr>
            <p:ph type="body" idx="1"/>
          </p:nvPr>
        </p:nvSpPr>
        <p:spPr/>
        <p:txBody>
          <a:bodyPr>
            <a:noAutofit/>
          </a:bodyPr>
          <a:lstStyle/>
          <a:p>
            <a:r>
              <a:rPr lang="en-US" sz="2200" dirty="0" smtClean="0">
                <a:solidFill>
                  <a:srgbClr val="FF0000"/>
                </a:solidFill>
              </a:rPr>
              <a:t>EXECUTIVE FINANCE FUNCTIONS</a:t>
            </a:r>
            <a:endParaRPr lang="en-US" sz="2200" dirty="0">
              <a:solidFill>
                <a:srgbClr val="FF0000"/>
              </a:solidFill>
            </a:endParaRPr>
          </a:p>
        </p:txBody>
      </p:sp>
      <p:sp>
        <p:nvSpPr>
          <p:cNvPr id="7" name="Content Placeholder 6"/>
          <p:cNvSpPr>
            <a:spLocks noGrp="1"/>
          </p:cNvSpPr>
          <p:nvPr>
            <p:ph sz="half" idx="2"/>
          </p:nvPr>
        </p:nvSpPr>
        <p:spPr/>
        <p:txBody>
          <a:bodyPr/>
          <a:lstStyle/>
          <a:p>
            <a:r>
              <a:rPr lang="en-US" dirty="0" smtClean="0"/>
              <a:t>Capitalization decision</a:t>
            </a:r>
          </a:p>
          <a:p>
            <a:r>
              <a:rPr lang="en-US" dirty="0" smtClean="0"/>
              <a:t>Capital structure design</a:t>
            </a:r>
          </a:p>
          <a:p>
            <a:r>
              <a:rPr lang="en-US" dirty="0" smtClean="0"/>
              <a:t>Management of Fixed assets</a:t>
            </a:r>
          </a:p>
          <a:p>
            <a:r>
              <a:rPr lang="en-US" dirty="0" smtClean="0"/>
              <a:t>Managing of working Capital</a:t>
            </a:r>
          </a:p>
          <a:p>
            <a:r>
              <a:rPr lang="en-US" dirty="0" smtClean="0"/>
              <a:t>Management of Cash flow</a:t>
            </a:r>
          </a:p>
          <a:p>
            <a:r>
              <a:rPr lang="en-US" dirty="0" smtClean="0"/>
              <a:t>Management of Earnings</a:t>
            </a:r>
            <a:endParaRPr lang="en-US" dirty="0"/>
          </a:p>
        </p:txBody>
      </p:sp>
      <p:sp>
        <p:nvSpPr>
          <p:cNvPr id="8" name="Text Placeholder 7"/>
          <p:cNvSpPr>
            <a:spLocks noGrp="1"/>
          </p:cNvSpPr>
          <p:nvPr>
            <p:ph type="body" sz="quarter" idx="3"/>
          </p:nvPr>
        </p:nvSpPr>
        <p:spPr/>
        <p:txBody>
          <a:bodyPr>
            <a:normAutofit/>
          </a:bodyPr>
          <a:lstStyle/>
          <a:p>
            <a:r>
              <a:rPr lang="en-US" sz="2200" dirty="0" smtClean="0">
                <a:solidFill>
                  <a:srgbClr val="FF0000"/>
                </a:solidFill>
              </a:rPr>
              <a:t>ROUTINE FINANCE FUNCTIONS</a:t>
            </a:r>
            <a:endParaRPr lang="en-US" sz="2200" dirty="0">
              <a:solidFill>
                <a:srgbClr val="FF0000"/>
              </a:solidFill>
            </a:endParaRPr>
          </a:p>
        </p:txBody>
      </p:sp>
      <p:sp>
        <p:nvSpPr>
          <p:cNvPr id="9" name="Content Placeholder 8"/>
          <p:cNvSpPr>
            <a:spLocks noGrp="1"/>
          </p:cNvSpPr>
          <p:nvPr>
            <p:ph sz="quarter" idx="4"/>
          </p:nvPr>
        </p:nvSpPr>
        <p:spPr/>
        <p:txBody>
          <a:bodyPr/>
          <a:lstStyle/>
          <a:p>
            <a:r>
              <a:rPr lang="en-US" dirty="0" smtClean="0"/>
              <a:t>Control of cash</a:t>
            </a:r>
          </a:p>
          <a:p>
            <a:r>
              <a:rPr lang="en-US" dirty="0" smtClean="0"/>
              <a:t>Safety of documents</a:t>
            </a:r>
          </a:p>
          <a:p>
            <a:r>
              <a:rPr lang="en-US" dirty="0" smtClean="0"/>
              <a:t>Record keeping</a:t>
            </a:r>
          </a:p>
          <a:p>
            <a:r>
              <a:rPr lang="en-US" dirty="0" smtClean="0"/>
              <a:t>Management reporting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3886200" cy="1162050"/>
          </a:xfrm>
        </p:spPr>
        <p:txBody>
          <a:bodyPr>
            <a:normAutofit/>
          </a:bodyPr>
          <a:lstStyle/>
          <a:p>
            <a:r>
              <a:rPr lang="en-US" sz="6600" dirty="0" smtClean="0"/>
              <a:t>CAPITAL </a:t>
            </a:r>
            <a:endParaRPr lang="en-US" sz="6600" dirty="0"/>
          </a:p>
        </p:txBody>
      </p:sp>
      <p:pic>
        <p:nvPicPr>
          <p:cNvPr id="5" name="Content Placeholder 4" descr="Banking_cent_coin_coins_currency_dollar_finance_financial_money-512.png"/>
          <p:cNvPicPr>
            <a:picLocks noGrp="1" noChangeAspect="1"/>
          </p:cNvPicPr>
          <p:nvPr>
            <p:ph idx="1"/>
          </p:nvPr>
        </p:nvPicPr>
        <p:blipFill>
          <a:blip r:embed="rId2" cstate="print"/>
          <a:stretch>
            <a:fillRect/>
          </a:stretch>
        </p:blipFill>
        <p:spPr>
          <a:xfrm>
            <a:off x="4419600" y="228600"/>
            <a:ext cx="4495800" cy="2743200"/>
          </a:xfrm>
        </p:spPr>
      </p:pic>
      <p:sp>
        <p:nvSpPr>
          <p:cNvPr id="4" name="Text Placeholder 3"/>
          <p:cNvSpPr>
            <a:spLocks noGrp="1"/>
          </p:cNvSpPr>
          <p:nvPr>
            <p:ph type="body" sz="half" idx="2"/>
          </p:nvPr>
        </p:nvSpPr>
        <p:spPr>
          <a:xfrm>
            <a:off x="457200" y="2895600"/>
            <a:ext cx="7924800" cy="3611563"/>
          </a:xfrm>
        </p:spPr>
        <p:txBody>
          <a:bodyPr>
            <a:normAutofit/>
          </a:bodyPr>
          <a:lstStyle/>
          <a:p>
            <a:pPr>
              <a:buFont typeface="Arial" pitchFamily="34" charset="0"/>
              <a:buChar char="•"/>
            </a:pPr>
            <a:r>
              <a:rPr lang="en-US" sz="2400" dirty="0" smtClean="0"/>
              <a:t>It’s the measure of amount of resources  of an enterprise.</a:t>
            </a:r>
          </a:p>
          <a:p>
            <a:pPr>
              <a:buFont typeface="Arial" pitchFamily="34" charset="0"/>
              <a:buChar char="•"/>
            </a:pPr>
            <a:r>
              <a:rPr lang="en-US" sz="2400" dirty="0" smtClean="0"/>
              <a:t>Capital refers to financial assets as cash and funds held in deposit accounts, as well as the tangible machinery and production equipment used in environments such as factories and other manufacturing facilities. </a:t>
            </a:r>
          </a:p>
          <a:p>
            <a:pPr>
              <a:buFont typeface="Arial" pitchFamily="34" charset="0"/>
              <a:buChar char="•"/>
            </a:pPr>
            <a:r>
              <a:rPr lang="en-US" sz="2400" dirty="0" smtClean="0"/>
              <a:t>capital includes facilities, such as the buildings used for the production and storage of the manufactured goods. </a:t>
            </a: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620000" cy="1162050"/>
          </a:xfrm>
        </p:spPr>
        <p:txBody>
          <a:bodyPr>
            <a:noAutofit/>
          </a:bodyPr>
          <a:lstStyle/>
          <a:p>
            <a:r>
              <a:rPr lang="en-US" sz="4000" dirty="0" smtClean="0"/>
              <a:t>CAPITAL IS REQUIRED FOR…</a:t>
            </a:r>
            <a:endParaRPr lang="en-US" sz="4000" dirty="0"/>
          </a:p>
        </p:txBody>
      </p:sp>
      <p:pic>
        <p:nvPicPr>
          <p:cNvPr id="5" name="Content Placeholder 4" descr="icons-390.jpg"/>
          <p:cNvPicPr>
            <a:picLocks noGrp="1" noChangeAspect="1"/>
          </p:cNvPicPr>
          <p:nvPr>
            <p:ph idx="1"/>
          </p:nvPr>
        </p:nvPicPr>
        <p:blipFill>
          <a:blip r:embed="rId2" cstate="print"/>
          <a:stretch>
            <a:fillRect/>
          </a:stretch>
        </p:blipFill>
        <p:spPr>
          <a:xfrm>
            <a:off x="4876800" y="2057400"/>
            <a:ext cx="3962400" cy="3380581"/>
          </a:xfrm>
        </p:spPr>
      </p:pic>
      <p:sp>
        <p:nvSpPr>
          <p:cNvPr id="4" name="Text Placeholder 3"/>
          <p:cNvSpPr>
            <a:spLocks noGrp="1"/>
          </p:cNvSpPr>
          <p:nvPr>
            <p:ph type="body" sz="half" idx="2"/>
          </p:nvPr>
        </p:nvSpPr>
        <p:spPr>
          <a:xfrm>
            <a:off x="457200" y="1752600"/>
            <a:ext cx="4191000" cy="4279900"/>
          </a:xfrm>
        </p:spPr>
        <p:txBody>
          <a:bodyPr>
            <a:normAutofit/>
          </a:bodyPr>
          <a:lstStyle/>
          <a:p>
            <a:pPr>
              <a:buFont typeface="Arial" pitchFamily="34" charset="0"/>
              <a:buChar char="•"/>
            </a:pPr>
            <a:r>
              <a:rPr lang="en-US" sz="2400" dirty="0" smtClean="0"/>
              <a:t>Buy </a:t>
            </a:r>
            <a:r>
              <a:rPr lang="en-US" sz="2400" dirty="0" err="1" smtClean="0"/>
              <a:t>plant,machinary,equipments</a:t>
            </a:r>
            <a:endParaRPr lang="en-US" sz="2400" dirty="0" smtClean="0"/>
          </a:p>
          <a:p>
            <a:pPr>
              <a:buFont typeface="Arial" pitchFamily="34" charset="0"/>
              <a:buChar char="•"/>
            </a:pPr>
            <a:r>
              <a:rPr lang="en-US" sz="2400" dirty="0" smtClean="0"/>
              <a:t>Procure raw materials</a:t>
            </a:r>
          </a:p>
          <a:p>
            <a:pPr>
              <a:buFont typeface="Arial" pitchFamily="34" charset="0"/>
              <a:buChar char="•"/>
            </a:pPr>
            <a:r>
              <a:rPr lang="en-US" sz="2400" dirty="0" smtClean="0"/>
              <a:t>Manufacturing of products- wages, </a:t>
            </a:r>
            <a:r>
              <a:rPr lang="en-US" sz="2400" dirty="0" err="1" smtClean="0"/>
              <a:t>power,tools</a:t>
            </a:r>
            <a:r>
              <a:rPr lang="en-US" sz="2400" dirty="0" smtClean="0"/>
              <a:t>, expenses</a:t>
            </a:r>
          </a:p>
          <a:p>
            <a:pPr>
              <a:buFont typeface="Arial" pitchFamily="34" charset="0"/>
              <a:buChar char="•"/>
            </a:pPr>
            <a:r>
              <a:rPr lang="en-US" sz="2400" dirty="0" smtClean="0"/>
              <a:t>Promote sales- advertising and promotions</a:t>
            </a:r>
          </a:p>
          <a:p>
            <a:pPr>
              <a:buFont typeface="Arial" pitchFamily="34" charset="0"/>
              <a:buChar char="•"/>
            </a:pPr>
            <a:r>
              <a:rPr lang="en-US" sz="2400" dirty="0" smtClean="0"/>
              <a:t>Dispatching of goods- packing of goods and transportation.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CAPITAL</a:t>
            </a:r>
            <a:endParaRPr lang="en-US" dirty="0"/>
          </a:p>
        </p:txBody>
      </p:sp>
      <p:graphicFrame>
        <p:nvGraphicFramePr>
          <p:cNvPr id="6" name="Diagram 5"/>
          <p:cNvGraphicFramePr/>
          <p:nvPr/>
        </p:nvGraphicFramePr>
        <p:xfrm>
          <a:off x="914400" y="1219200"/>
          <a:ext cx="7543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TotalTime>
  <Words>2160</Words>
  <Application>Microsoft Office PowerPoint</Application>
  <PresentationFormat>On-screen Show (4:3)</PresentationFormat>
  <Paragraphs>402</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CH.5 FINANCIAL MANAGEMENT</vt:lpstr>
      <vt:lpstr>CO TO BE LEARNED IN CHAPTER</vt:lpstr>
      <vt:lpstr>CONTENT OF CHAPTER</vt:lpstr>
      <vt:lpstr>FINANCE</vt:lpstr>
      <vt:lpstr>FINANCIAL MANAGEMENT</vt:lpstr>
      <vt:lpstr>FINANCIAL MANAGEMENT</vt:lpstr>
      <vt:lpstr>CAPITAL </vt:lpstr>
      <vt:lpstr>CAPITAL IS REQUIRED FOR…</vt:lpstr>
      <vt:lpstr>TYPES OF CAPITAL</vt:lpstr>
      <vt:lpstr>FIXED CAPITAL</vt:lpstr>
      <vt:lpstr>WORKING CAPITAL</vt:lpstr>
      <vt:lpstr>WORKING CAPITAL</vt:lpstr>
      <vt:lpstr>TYPES OF WORKING CAPITAL</vt:lpstr>
      <vt:lpstr>Slide 14</vt:lpstr>
      <vt:lpstr>SOURCES OF RAISING CAPITAL</vt:lpstr>
      <vt:lpstr>SOURCES OF RAISING CAPITAL</vt:lpstr>
      <vt:lpstr>Slide 17</vt:lpstr>
      <vt:lpstr>INTERNAL SOURCES OF FINANCE</vt:lpstr>
      <vt:lpstr>SHARE MARKET</vt:lpstr>
      <vt:lpstr>SHARES</vt:lpstr>
      <vt:lpstr>BUDGETS AND ACCOUNTS</vt:lpstr>
      <vt:lpstr>BUDGETARY CONTROL</vt:lpstr>
      <vt:lpstr>TYPES OF BUDGET</vt:lpstr>
      <vt:lpstr>Slide 24</vt:lpstr>
      <vt:lpstr>Production Budget</vt:lpstr>
      <vt:lpstr>Production Budget</vt:lpstr>
      <vt:lpstr>Sales Budget </vt:lpstr>
      <vt:lpstr>Slide 28</vt:lpstr>
      <vt:lpstr>STEPS IN PREPARING SALES BUDGET</vt:lpstr>
      <vt:lpstr>Cash Budget</vt:lpstr>
      <vt:lpstr>LABOUR BUDGET</vt:lpstr>
      <vt:lpstr>Slide 32</vt:lpstr>
      <vt:lpstr>MASTER BUDGET</vt:lpstr>
      <vt:lpstr>Slide 34</vt:lpstr>
      <vt:lpstr>Slide 35</vt:lpstr>
      <vt:lpstr>PROFIT AND LOSS ACCOUNTS</vt:lpstr>
      <vt:lpstr>Slide 37</vt:lpstr>
      <vt:lpstr>FORMS OF PROFIT AND LOSS ACCOUNT</vt:lpstr>
      <vt:lpstr>BALANCE SHEET</vt:lpstr>
      <vt:lpstr>TYPES OF BALANCE SHEETS</vt:lpstr>
      <vt:lpstr>Slide 41</vt:lpstr>
      <vt:lpstr>IMPORTANT TERMINOLOGY</vt:lpstr>
      <vt:lpstr>TAXES</vt:lpstr>
      <vt:lpstr>TYPES OF TAXES</vt:lpstr>
      <vt:lpstr>DIRECT TAXES</vt:lpstr>
      <vt:lpstr>DIRECT TAXES</vt:lpstr>
      <vt:lpstr>INDIRECT TAXES</vt:lpstr>
      <vt:lpstr>TYPES OF EXCISE DUTY </vt:lpstr>
      <vt:lpstr>TAXES – IMPORTANT FACTS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CH.5 FINANCIAL MANAGEMENT</dc:title>
  <dc:creator>MECAD</dc:creator>
  <cp:lastModifiedBy>ADMIN</cp:lastModifiedBy>
  <cp:revision>65</cp:revision>
  <dcterms:created xsi:type="dcterms:W3CDTF">2006-08-16T00:00:00Z</dcterms:created>
  <dcterms:modified xsi:type="dcterms:W3CDTF">2017-05-30T13:43:43Z</dcterms:modified>
</cp:coreProperties>
</file>